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4"/>
  </p:notesMasterIdLst>
  <p:handoutMasterIdLst>
    <p:handoutMasterId r:id="rId65"/>
  </p:handoutMasterIdLst>
  <p:sldIdLst>
    <p:sldId id="861" r:id="rId3"/>
    <p:sldId id="771" r:id="rId4"/>
    <p:sldId id="772" r:id="rId5"/>
    <p:sldId id="773" r:id="rId6"/>
    <p:sldId id="793" r:id="rId7"/>
    <p:sldId id="800" r:id="rId8"/>
    <p:sldId id="801" r:id="rId9"/>
    <p:sldId id="810" r:id="rId10"/>
    <p:sldId id="811" r:id="rId11"/>
    <p:sldId id="812" r:id="rId12"/>
    <p:sldId id="804" r:id="rId13"/>
    <p:sldId id="803" r:id="rId14"/>
    <p:sldId id="817" r:id="rId15"/>
    <p:sldId id="813" r:id="rId16"/>
    <p:sldId id="814" r:id="rId17"/>
    <p:sldId id="806" r:id="rId18"/>
    <p:sldId id="808" r:id="rId19"/>
    <p:sldId id="815" r:id="rId20"/>
    <p:sldId id="816" r:id="rId21"/>
    <p:sldId id="797" r:id="rId22"/>
    <p:sldId id="795" r:id="rId23"/>
    <p:sldId id="818" r:id="rId24"/>
    <p:sldId id="819" r:id="rId25"/>
    <p:sldId id="820" r:id="rId26"/>
    <p:sldId id="857" r:id="rId27"/>
    <p:sldId id="798" r:id="rId28"/>
    <p:sldId id="821" r:id="rId29"/>
    <p:sldId id="822" r:id="rId30"/>
    <p:sldId id="823" r:id="rId31"/>
    <p:sldId id="824" r:id="rId32"/>
    <p:sldId id="825" r:id="rId33"/>
    <p:sldId id="826" r:id="rId34"/>
    <p:sldId id="827" r:id="rId35"/>
    <p:sldId id="828" r:id="rId36"/>
    <p:sldId id="799" r:id="rId37"/>
    <p:sldId id="829" r:id="rId38"/>
    <p:sldId id="840" r:id="rId39"/>
    <p:sldId id="831" r:id="rId40"/>
    <p:sldId id="830" r:id="rId41"/>
    <p:sldId id="841" r:id="rId42"/>
    <p:sldId id="832" r:id="rId43"/>
    <p:sldId id="833" r:id="rId44"/>
    <p:sldId id="789" r:id="rId45"/>
    <p:sldId id="848" r:id="rId46"/>
    <p:sldId id="849" r:id="rId47"/>
    <p:sldId id="850" r:id="rId48"/>
    <p:sldId id="851" r:id="rId49"/>
    <p:sldId id="852" r:id="rId50"/>
    <p:sldId id="853" r:id="rId51"/>
    <p:sldId id="854" r:id="rId52"/>
    <p:sldId id="842" r:id="rId53"/>
    <p:sldId id="858" r:id="rId54"/>
    <p:sldId id="855" r:id="rId55"/>
    <p:sldId id="856" r:id="rId56"/>
    <p:sldId id="843" r:id="rId57"/>
    <p:sldId id="844" r:id="rId58"/>
    <p:sldId id="859" r:id="rId59"/>
    <p:sldId id="845" r:id="rId60"/>
    <p:sldId id="847" r:id="rId61"/>
    <p:sldId id="860" r:id="rId62"/>
    <p:sldId id="770" r:id="rId6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14" autoAdjust="0"/>
    <p:restoredTop sz="94660"/>
  </p:normalViewPr>
  <p:slideViewPr>
    <p:cSldViewPr snapToGrid="0" showGuides="1">
      <p:cViewPr varScale="1">
        <p:scale>
          <a:sx n="133" d="100"/>
          <a:sy n="133" d="100"/>
        </p:scale>
        <p:origin x="115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5FDCA5B5-BA22-4C26-A7F1-CC4F592DC0E6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汉诺塔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</a:t>
          </a:r>
        </a:p>
      </dgm:t>
    </dgm:pt>
    <dgm:pt modelId="{5727272E-2B1B-4F3B-8383-21579158865F}" type="parTrans" cxnId="{DE5D3826-05EA-467F-B83E-23AD50F773FB}">
      <dgm:prSet/>
      <dgm:spPr/>
      <dgm:t>
        <a:bodyPr/>
        <a:lstStyle/>
        <a:p>
          <a:endParaRPr lang="zh-CN" altLang="en-US"/>
        </a:p>
      </dgm:t>
    </dgm:pt>
    <dgm:pt modelId="{10265EBF-0996-4689-9D14-CA4F64B207B4}" type="sibTrans" cxnId="{DE5D3826-05EA-467F-B83E-23AD50F773FB}">
      <dgm:prSet/>
      <dgm:spPr/>
      <dgm:t>
        <a:bodyPr/>
        <a:lstStyle/>
        <a:p>
          <a:endParaRPr lang="zh-CN" altLang="en-US"/>
        </a:p>
      </dgm:t>
    </dgm:pt>
    <dgm:pt modelId="{4C9776B0-1993-41F1-8D99-221C598A2850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全排列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82176CC-B5C6-406F-85F6-78EB931A229D}" type="parTrans" cxnId="{E9E3C26B-0EA9-47EC-8099-CE40E59E1760}">
      <dgm:prSet/>
      <dgm:spPr/>
      <dgm:t>
        <a:bodyPr/>
        <a:lstStyle/>
        <a:p>
          <a:endParaRPr lang="zh-CN" altLang="en-US"/>
        </a:p>
      </dgm:t>
    </dgm:pt>
    <dgm:pt modelId="{F2C61635-B56C-41AD-B9A1-351065273620}" type="sibTrans" cxnId="{E9E3C26B-0EA9-47EC-8099-CE40E59E1760}">
      <dgm:prSet/>
      <dgm:spPr/>
      <dgm:t>
        <a:bodyPr/>
        <a:lstStyle/>
        <a:p>
          <a:endParaRPr lang="zh-CN" altLang="en-US"/>
        </a:p>
      </dgm:t>
    </dgm:pt>
    <dgm:pt modelId="{F29DF636-40A4-4D3B-A076-37D8710DA17A}">
      <dgm:prSet phldrT="[文本]"/>
      <dgm:spPr>
        <a:solidFill>
          <a:srgbClr val="7030A0"/>
        </a:solidFill>
      </dgm:spPr>
      <dgm:t>
        <a:bodyPr/>
        <a:lstStyle/>
        <a:p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皇后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排列问题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4BA423D-61BF-436A-B31F-EC90275D6594}" type="parTrans" cxnId="{81BAC588-D940-4104-BBB1-70D385930D6A}">
      <dgm:prSet/>
      <dgm:spPr/>
      <dgm:t>
        <a:bodyPr/>
        <a:lstStyle/>
        <a:p>
          <a:endParaRPr lang="zh-CN" altLang="en-US"/>
        </a:p>
      </dgm:t>
    </dgm:pt>
    <dgm:pt modelId="{87381721-FFA1-404F-986B-56AC7B929C7E}" type="sibTrans" cxnId="{81BAC588-D940-4104-BBB1-70D385930D6A}">
      <dgm:prSet/>
      <dgm:spPr/>
      <dgm:t>
        <a:bodyPr/>
        <a:lstStyle/>
        <a:p>
          <a:endParaRPr lang="zh-CN" altLang="en-US"/>
        </a:p>
      </dgm:t>
    </dgm:pt>
    <dgm:pt modelId="{F168A91D-1F35-4CA7-92DE-1D0C17F7E24E}">
      <dgm:prSet phldrT="[文本]"/>
      <dgm:spPr>
        <a:solidFill>
          <a:srgbClr val="FF000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拨钟问题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DFA653B-DD0C-4993-8B11-7234131D58F4}" type="parTrans" cxnId="{98D9CB7C-ECE5-475C-8810-4B18CE06651D}">
      <dgm:prSet/>
      <dgm:spPr/>
      <dgm:t>
        <a:bodyPr/>
        <a:lstStyle/>
        <a:p>
          <a:endParaRPr lang="zh-CN" altLang="en-US"/>
        </a:p>
      </dgm:t>
    </dgm:pt>
    <dgm:pt modelId="{696B9601-C41A-43DA-84B4-0BDD7F113B6C}" type="sibTrans" cxnId="{98D9CB7C-ECE5-475C-8810-4B18CE06651D}">
      <dgm:prSet/>
      <dgm:spPr/>
      <dgm:t>
        <a:bodyPr/>
        <a:lstStyle/>
        <a:p>
          <a:endParaRPr lang="zh-CN" altLang="en-US"/>
        </a:p>
      </dgm:t>
    </dgm:pt>
    <dgm:pt modelId="{8DBD5A57-7455-4C23-927F-BB31D7A80A0E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求八皇后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</a:t>
          </a: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种解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7057B6F-0838-4B5A-87D9-D9EC69396242}" type="parTrans" cxnId="{B6639931-27F1-48EE-B192-48AE0A63107B}">
      <dgm:prSet/>
      <dgm:spPr/>
      <dgm:t>
        <a:bodyPr/>
        <a:lstStyle/>
        <a:p>
          <a:endParaRPr lang="zh-CN" altLang="en-US"/>
        </a:p>
      </dgm:t>
    </dgm:pt>
    <dgm:pt modelId="{10F0C005-7822-45E6-AA8F-9E0D9E84213D}" type="sibTrans" cxnId="{B6639931-27F1-48EE-B192-48AE0A63107B}">
      <dgm:prSet/>
      <dgm:spPr/>
      <dgm:t>
        <a:bodyPr/>
        <a:lstStyle/>
        <a:p>
          <a:endParaRPr lang="zh-CN" altLang="en-US"/>
        </a:p>
      </dgm:t>
    </dgm:pt>
    <dgm:pt modelId="{B06140E2-7C69-4969-B6BF-B9544E32635C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汉诺塔</a:t>
          </a:r>
          <a:r>
            <a: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II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2B12C29-C938-407A-8EC4-CBF16F7A6667}" type="parTrans" cxnId="{4227F7F7-0173-415E-9A89-28C8A8BCC0C9}">
      <dgm:prSet/>
      <dgm:spPr/>
      <dgm:t>
        <a:bodyPr/>
        <a:lstStyle/>
        <a:p>
          <a:endParaRPr lang="zh-CN" altLang="en-US"/>
        </a:p>
      </dgm:t>
    </dgm:pt>
    <dgm:pt modelId="{8D2BA99D-A0C4-48BC-ACFF-96BE3187878C}" type="sibTrans" cxnId="{4227F7F7-0173-415E-9A89-28C8A8BCC0C9}">
      <dgm:prSet/>
      <dgm:spPr/>
      <dgm:t>
        <a:bodyPr/>
        <a:lstStyle/>
        <a:p>
          <a:endParaRPr lang="zh-CN" altLang="en-US"/>
        </a:p>
      </dgm:t>
    </dgm:pt>
    <dgm:pt modelId="{6302A752-B658-4FC4-8B05-F68BF0D2F424}">
      <dgm:prSet phldrT="[文本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排列数字</a:t>
          </a:r>
          <a:endParaRPr lang="zh-CN" altLang="en-US" dirty="0"/>
        </a:p>
      </dgm:t>
    </dgm:pt>
    <dgm:pt modelId="{1862F278-BDB1-49C8-A62A-7B5AAF112288}" type="parTrans" cxnId="{7004E010-6D0C-4DEC-92FE-7A9A23E66574}">
      <dgm:prSet/>
      <dgm:spPr/>
      <dgm:t>
        <a:bodyPr/>
        <a:lstStyle/>
        <a:p>
          <a:endParaRPr lang="zh-CN" altLang="en-US"/>
        </a:p>
      </dgm:t>
    </dgm:pt>
    <dgm:pt modelId="{184B7231-508D-4581-93BE-ED03D6B9729C}" type="sibTrans" cxnId="{7004E010-6D0C-4DEC-92FE-7A9A23E66574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6F2251EB-6E69-4936-8D62-9F914F91B923}" type="pres">
      <dgm:prSet presAssocID="{5FDCA5B5-BA22-4C26-A7F1-CC4F592DC0E6}" presName="node" presStyleLbl="node1" presStyleIdx="0" presStyleCnt="7">
        <dgm:presLayoutVars>
          <dgm:bulletEnabled val="1"/>
        </dgm:presLayoutVars>
      </dgm:prSet>
      <dgm:spPr/>
    </dgm:pt>
    <dgm:pt modelId="{14914A1C-5D8F-4836-8E22-78E9BE00328E}" type="pres">
      <dgm:prSet presAssocID="{10265EBF-0996-4689-9D14-CA4F64B207B4}" presName="sibTrans" presStyleCnt="0"/>
      <dgm:spPr/>
    </dgm:pt>
    <dgm:pt modelId="{26771AC6-8E15-4D77-B7A5-52B6BC55C688}" type="pres">
      <dgm:prSet presAssocID="{B06140E2-7C69-4969-B6BF-B9544E32635C}" presName="node" presStyleLbl="node1" presStyleIdx="1" presStyleCnt="7">
        <dgm:presLayoutVars>
          <dgm:bulletEnabled val="1"/>
        </dgm:presLayoutVars>
      </dgm:prSet>
      <dgm:spPr/>
    </dgm:pt>
    <dgm:pt modelId="{FDDBE06F-3446-4332-B737-BC5CE4B8F14F}" type="pres">
      <dgm:prSet presAssocID="{8D2BA99D-A0C4-48BC-ACFF-96BE3187878C}" presName="sibTrans" presStyleCnt="0"/>
      <dgm:spPr/>
    </dgm:pt>
    <dgm:pt modelId="{2287EDD0-7C00-4AC4-83B3-1D17FB41DC20}" type="pres">
      <dgm:prSet presAssocID="{6302A752-B658-4FC4-8B05-F68BF0D2F424}" presName="node" presStyleLbl="node1" presStyleIdx="2" presStyleCnt="7">
        <dgm:presLayoutVars>
          <dgm:bulletEnabled val="1"/>
        </dgm:presLayoutVars>
      </dgm:prSet>
      <dgm:spPr/>
    </dgm:pt>
    <dgm:pt modelId="{1FF1E651-D1AA-4CD9-9E15-427B90BCC2FF}" type="pres">
      <dgm:prSet presAssocID="{184B7231-508D-4581-93BE-ED03D6B9729C}" presName="sibTrans" presStyleCnt="0"/>
      <dgm:spPr/>
    </dgm:pt>
    <dgm:pt modelId="{8C396358-C652-4121-A983-FBFB241DDB0F}" type="pres">
      <dgm:prSet presAssocID="{4C9776B0-1993-41F1-8D99-221C598A2850}" presName="node" presStyleLbl="node1" presStyleIdx="3" presStyleCnt="7">
        <dgm:presLayoutVars>
          <dgm:bulletEnabled val="1"/>
        </dgm:presLayoutVars>
      </dgm:prSet>
      <dgm:spPr/>
    </dgm:pt>
    <dgm:pt modelId="{05EC9496-5B9E-4BC4-8112-ADE8895F3E1F}" type="pres">
      <dgm:prSet presAssocID="{F2C61635-B56C-41AD-B9A1-351065273620}" presName="sibTrans" presStyleCnt="0"/>
      <dgm:spPr/>
    </dgm:pt>
    <dgm:pt modelId="{0522E5AE-4387-4F9F-8FA2-104182FE1BDB}" type="pres">
      <dgm:prSet presAssocID="{F29DF636-40A4-4D3B-A076-37D8710DA17A}" presName="node" presStyleLbl="node1" presStyleIdx="4" presStyleCnt="7">
        <dgm:presLayoutVars>
          <dgm:bulletEnabled val="1"/>
        </dgm:presLayoutVars>
      </dgm:prSet>
      <dgm:spPr/>
    </dgm:pt>
    <dgm:pt modelId="{22020803-24E9-46F6-AE51-391F00227579}" type="pres">
      <dgm:prSet presAssocID="{87381721-FFA1-404F-986B-56AC7B929C7E}" presName="sibTrans" presStyleCnt="0"/>
      <dgm:spPr/>
    </dgm:pt>
    <dgm:pt modelId="{4EACBA2A-5951-4138-9E3B-A266ADA6EE92}" type="pres">
      <dgm:prSet presAssocID="{8DBD5A57-7455-4C23-927F-BB31D7A80A0E}" presName="node" presStyleLbl="node1" presStyleIdx="5" presStyleCnt="7">
        <dgm:presLayoutVars>
          <dgm:bulletEnabled val="1"/>
        </dgm:presLayoutVars>
      </dgm:prSet>
      <dgm:spPr/>
    </dgm:pt>
    <dgm:pt modelId="{619C601B-4D5B-4DC4-8AA0-AA1E5039AD49}" type="pres">
      <dgm:prSet presAssocID="{10F0C005-7822-45E6-AA8F-9E0D9E84213D}" presName="sibTrans" presStyleCnt="0"/>
      <dgm:spPr/>
    </dgm:pt>
    <dgm:pt modelId="{1224B5ED-39BF-4F42-9A84-D2FE1F3B5C88}" type="pres">
      <dgm:prSet presAssocID="{F168A91D-1F35-4CA7-92DE-1D0C17F7E24E}" presName="node" presStyleLbl="node1" presStyleIdx="6" presStyleCnt="7">
        <dgm:presLayoutVars>
          <dgm:bulletEnabled val="1"/>
        </dgm:presLayoutVars>
      </dgm:prSet>
      <dgm:spPr/>
    </dgm:pt>
  </dgm:ptLst>
  <dgm:cxnLst>
    <dgm:cxn modelId="{7004E010-6D0C-4DEC-92FE-7A9A23E66574}" srcId="{6787E9D6-2A90-4BCA-9917-059667D4BDBC}" destId="{6302A752-B658-4FC4-8B05-F68BF0D2F424}" srcOrd="2" destOrd="0" parTransId="{1862F278-BDB1-49C8-A62A-7B5AAF112288}" sibTransId="{184B7231-508D-4581-93BE-ED03D6B9729C}"/>
    <dgm:cxn modelId="{8B07E319-8E4C-4A28-887E-314F3ABE5D79}" type="presOf" srcId="{B06140E2-7C69-4969-B6BF-B9544E32635C}" destId="{26771AC6-8E15-4D77-B7A5-52B6BC55C688}" srcOrd="0" destOrd="0" presId="urn:microsoft.com/office/officeart/2005/8/layout/default"/>
    <dgm:cxn modelId="{DE5D3826-05EA-467F-B83E-23AD50F773FB}" srcId="{6787E9D6-2A90-4BCA-9917-059667D4BDBC}" destId="{5FDCA5B5-BA22-4C26-A7F1-CC4F592DC0E6}" srcOrd="0" destOrd="0" parTransId="{5727272E-2B1B-4F3B-8383-21579158865F}" sibTransId="{10265EBF-0996-4689-9D14-CA4F64B207B4}"/>
    <dgm:cxn modelId="{B6639931-27F1-48EE-B192-48AE0A63107B}" srcId="{6787E9D6-2A90-4BCA-9917-059667D4BDBC}" destId="{8DBD5A57-7455-4C23-927F-BB31D7A80A0E}" srcOrd="5" destOrd="0" parTransId="{17057B6F-0838-4B5A-87D9-D9EC69396242}" sibTransId="{10F0C005-7822-45E6-AA8F-9E0D9E84213D}"/>
    <dgm:cxn modelId="{2B2C7338-C947-4A0F-B8B8-360B7EE0E773}" type="presOf" srcId="{4C9776B0-1993-41F1-8D99-221C598A2850}" destId="{8C396358-C652-4121-A983-FBFB241DDB0F}" srcOrd="0" destOrd="0" presId="urn:microsoft.com/office/officeart/2005/8/layout/default"/>
    <dgm:cxn modelId="{E9E3C26B-0EA9-47EC-8099-CE40E59E1760}" srcId="{6787E9D6-2A90-4BCA-9917-059667D4BDBC}" destId="{4C9776B0-1993-41F1-8D99-221C598A2850}" srcOrd="3" destOrd="0" parTransId="{482176CC-B5C6-406F-85F6-78EB931A229D}" sibTransId="{F2C61635-B56C-41AD-B9A1-351065273620}"/>
    <dgm:cxn modelId="{0E5AB970-2F41-46DB-80B9-380CDD4DB3A2}" type="presOf" srcId="{F29DF636-40A4-4D3B-A076-37D8710DA17A}" destId="{0522E5AE-4387-4F9F-8FA2-104182FE1BDB}" srcOrd="0" destOrd="0" presId="urn:microsoft.com/office/officeart/2005/8/layout/default"/>
    <dgm:cxn modelId="{98D9CB7C-ECE5-475C-8810-4B18CE06651D}" srcId="{6787E9D6-2A90-4BCA-9917-059667D4BDBC}" destId="{F168A91D-1F35-4CA7-92DE-1D0C17F7E24E}" srcOrd="6" destOrd="0" parTransId="{FDFA653B-DD0C-4993-8B11-7234131D58F4}" sibTransId="{696B9601-C41A-43DA-84B4-0BDD7F113B6C}"/>
    <dgm:cxn modelId="{56C5AC7D-C745-433D-A132-DCDC16ABEA03}" type="presOf" srcId="{8DBD5A57-7455-4C23-927F-BB31D7A80A0E}" destId="{4EACBA2A-5951-4138-9E3B-A266ADA6EE92}" srcOrd="0" destOrd="0" presId="urn:microsoft.com/office/officeart/2005/8/layout/default"/>
    <dgm:cxn modelId="{C312AF87-8292-4C56-8A29-98AE6006CBF6}" type="presOf" srcId="{F168A91D-1F35-4CA7-92DE-1D0C17F7E24E}" destId="{1224B5ED-39BF-4F42-9A84-D2FE1F3B5C88}" srcOrd="0" destOrd="0" presId="urn:microsoft.com/office/officeart/2005/8/layout/default"/>
    <dgm:cxn modelId="{81BAC588-D940-4104-BBB1-70D385930D6A}" srcId="{6787E9D6-2A90-4BCA-9917-059667D4BDBC}" destId="{F29DF636-40A4-4D3B-A076-37D8710DA17A}" srcOrd="4" destOrd="0" parTransId="{64BA423D-61BF-436A-B31F-EC90275D6594}" sibTransId="{87381721-FFA1-404F-986B-56AC7B929C7E}"/>
    <dgm:cxn modelId="{5C73AC94-D80C-46A6-834A-B10B332E5035}" type="presOf" srcId="{6787E9D6-2A90-4BCA-9917-059667D4BDBC}" destId="{D822D75A-238A-426D-A9D3-A664472FE3B0}" srcOrd="0" destOrd="0" presId="urn:microsoft.com/office/officeart/2005/8/layout/default"/>
    <dgm:cxn modelId="{8381DDD9-9DD9-4284-87AE-E43A886ADB22}" type="presOf" srcId="{6302A752-B658-4FC4-8B05-F68BF0D2F424}" destId="{2287EDD0-7C00-4AC4-83B3-1D17FB41DC20}" srcOrd="0" destOrd="0" presId="urn:microsoft.com/office/officeart/2005/8/layout/default"/>
    <dgm:cxn modelId="{CA8CF5F2-DED8-4C33-B90C-B606CBB95136}" type="presOf" srcId="{5FDCA5B5-BA22-4C26-A7F1-CC4F592DC0E6}" destId="{6F2251EB-6E69-4936-8D62-9F914F91B923}" srcOrd="0" destOrd="0" presId="urn:microsoft.com/office/officeart/2005/8/layout/default"/>
    <dgm:cxn modelId="{4227F7F7-0173-415E-9A89-28C8A8BCC0C9}" srcId="{6787E9D6-2A90-4BCA-9917-059667D4BDBC}" destId="{B06140E2-7C69-4969-B6BF-B9544E32635C}" srcOrd="1" destOrd="0" parTransId="{72B12C29-C938-407A-8EC4-CBF16F7A6667}" sibTransId="{8D2BA99D-A0C4-48BC-ACFF-96BE3187878C}"/>
    <dgm:cxn modelId="{695AE469-8B51-430F-90F3-8064D22CB87E}" type="presParOf" srcId="{D822D75A-238A-426D-A9D3-A664472FE3B0}" destId="{6F2251EB-6E69-4936-8D62-9F914F91B923}" srcOrd="0" destOrd="0" presId="urn:microsoft.com/office/officeart/2005/8/layout/default"/>
    <dgm:cxn modelId="{7A7B86D8-A0D3-405B-815B-235496D9D7C3}" type="presParOf" srcId="{D822D75A-238A-426D-A9D3-A664472FE3B0}" destId="{14914A1C-5D8F-4836-8E22-78E9BE00328E}" srcOrd="1" destOrd="0" presId="urn:microsoft.com/office/officeart/2005/8/layout/default"/>
    <dgm:cxn modelId="{C28C1DD7-05E1-4D7C-8737-42F83E7DD0CF}" type="presParOf" srcId="{D822D75A-238A-426D-A9D3-A664472FE3B0}" destId="{26771AC6-8E15-4D77-B7A5-52B6BC55C688}" srcOrd="2" destOrd="0" presId="urn:microsoft.com/office/officeart/2005/8/layout/default"/>
    <dgm:cxn modelId="{1F183B67-B356-4720-9536-2AB96F591048}" type="presParOf" srcId="{D822D75A-238A-426D-A9D3-A664472FE3B0}" destId="{FDDBE06F-3446-4332-B737-BC5CE4B8F14F}" srcOrd="3" destOrd="0" presId="urn:microsoft.com/office/officeart/2005/8/layout/default"/>
    <dgm:cxn modelId="{D03273CE-63B8-45A5-BF3D-B888687D4BCC}" type="presParOf" srcId="{D822D75A-238A-426D-A9D3-A664472FE3B0}" destId="{2287EDD0-7C00-4AC4-83B3-1D17FB41DC20}" srcOrd="4" destOrd="0" presId="urn:microsoft.com/office/officeart/2005/8/layout/default"/>
    <dgm:cxn modelId="{1D756560-2A36-445F-AA53-5B6E854AAF22}" type="presParOf" srcId="{D822D75A-238A-426D-A9D3-A664472FE3B0}" destId="{1FF1E651-D1AA-4CD9-9E15-427B90BCC2FF}" srcOrd="5" destOrd="0" presId="urn:microsoft.com/office/officeart/2005/8/layout/default"/>
    <dgm:cxn modelId="{DDCFECDA-C9D9-479C-8FF6-1DBF865357E9}" type="presParOf" srcId="{D822D75A-238A-426D-A9D3-A664472FE3B0}" destId="{8C396358-C652-4121-A983-FBFB241DDB0F}" srcOrd="6" destOrd="0" presId="urn:microsoft.com/office/officeart/2005/8/layout/default"/>
    <dgm:cxn modelId="{7CAD4CE4-46E9-4DDB-8ED8-F435058DDF1B}" type="presParOf" srcId="{D822D75A-238A-426D-A9D3-A664472FE3B0}" destId="{05EC9496-5B9E-4BC4-8112-ADE8895F3E1F}" srcOrd="7" destOrd="0" presId="urn:microsoft.com/office/officeart/2005/8/layout/default"/>
    <dgm:cxn modelId="{1948938F-7FF9-4F47-87D7-F9A5980C804B}" type="presParOf" srcId="{D822D75A-238A-426D-A9D3-A664472FE3B0}" destId="{0522E5AE-4387-4F9F-8FA2-104182FE1BDB}" srcOrd="8" destOrd="0" presId="urn:microsoft.com/office/officeart/2005/8/layout/default"/>
    <dgm:cxn modelId="{6DCC9B8D-51F6-4F37-AED9-8FBF50C62099}" type="presParOf" srcId="{D822D75A-238A-426D-A9D3-A664472FE3B0}" destId="{22020803-24E9-46F6-AE51-391F00227579}" srcOrd="9" destOrd="0" presId="urn:microsoft.com/office/officeart/2005/8/layout/default"/>
    <dgm:cxn modelId="{FAC47AB9-0E6C-4D9B-A04D-611F465B1D9A}" type="presParOf" srcId="{D822D75A-238A-426D-A9D3-A664472FE3B0}" destId="{4EACBA2A-5951-4138-9E3B-A266ADA6EE92}" srcOrd="10" destOrd="0" presId="urn:microsoft.com/office/officeart/2005/8/layout/default"/>
    <dgm:cxn modelId="{E8BEDA2F-9644-4814-85AD-0557F1854E73}" type="presParOf" srcId="{D822D75A-238A-426D-A9D3-A664472FE3B0}" destId="{619C601B-4D5B-4DC4-8AA0-AA1E5039AD49}" srcOrd="11" destOrd="0" presId="urn:microsoft.com/office/officeart/2005/8/layout/default"/>
    <dgm:cxn modelId="{E23A1969-E34B-47D3-85FA-D492972B62EF}" type="presParOf" srcId="{D822D75A-238A-426D-A9D3-A664472FE3B0}" destId="{1224B5ED-39BF-4F42-9A84-D2FE1F3B5C88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251EB-6E69-4936-8D62-9F914F91B923}">
      <dsp:nvSpPr>
        <dsp:cNvPr id="0" name=""/>
        <dsp:cNvSpPr/>
      </dsp:nvSpPr>
      <dsp:spPr>
        <a:xfrm>
          <a:off x="0" y="113439"/>
          <a:ext cx="2371034" cy="142262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汉诺塔</a:t>
          </a:r>
          <a:r>
            <a:rPr lang="en-US" altLang="zh-CN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</a:t>
          </a:r>
        </a:p>
      </dsp:txBody>
      <dsp:txXfrm>
        <a:off x="0" y="113439"/>
        <a:ext cx="2371034" cy="1422620"/>
      </dsp:txXfrm>
    </dsp:sp>
    <dsp:sp modelId="{26771AC6-8E15-4D77-B7A5-52B6BC55C688}">
      <dsp:nvSpPr>
        <dsp:cNvPr id="0" name=""/>
        <dsp:cNvSpPr/>
      </dsp:nvSpPr>
      <dsp:spPr>
        <a:xfrm>
          <a:off x="2608137" y="113439"/>
          <a:ext cx="2371034" cy="142262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汉诺塔</a:t>
          </a:r>
          <a:r>
            <a:rPr lang="en-US" altLang="zh-CN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II</a:t>
          </a:r>
          <a:endParaRPr lang="zh-CN" sz="2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608137" y="113439"/>
        <a:ext cx="2371034" cy="1422620"/>
      </dsp:txXfrm>
    </dsp:sp>
    <dsp:sp modelId="{2287EDD0-7C00-4AC4-83B3-1D17FB41DC20}">
      <dsp:nvSpPr>
        <dsp:cNvPr id="0" name=""/>
        <dsp:cNvSpPr/>
      </dsp:nvSpPr>
      <dsp:spPr>
        <a:xfrm>
          <a:off x="5216275" y="113439"/>
          <a:ext cx="2371034" cy="1422620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排列数字</a:t>
          </a:r>
          <a:endParaRPr lang="zh-CN" altLang="en-US" sz="2600" kern="1200" dirty="0"/>
        </a:p>
      </dsp:txBody>
      <dsp:txXfrm>
        <a:off x="5216275" y="113439"/>
        <a:ext cx="2371034" cy="1422620"/>
      </dsp:txXfrm>
    </dsp:sp>
    <dsp:sp modelId="{8C396358-C652-4121-A983-FBFB241DDB0F}">
      <dsp:nvSpPr>
        <dsp:cNvPr id="0" name=""/>
        <dsp:cNvSpPr/>
      </dsp:nvSpPr>
      <dsp:spPr>
        <a:xfrm>
          <a:off x="0" y="1773163"/>
          <a:ext cx="2371034" cy="1422620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全排列</a:t>
          </a:r>
        </a:p>
      </dsp:txBody>
      <dsp:txXfrm>
        <a:off x="0" y="1773163"/>
        <a:ext cx="2371034" cy="1422620"/>
      </dsp:txXfrm>
    </dsp:sp>
    <dsp:sp modelId="{0522E5AE-4387-4F9F-8FA2-104182FE1BDB}">
      <dsp:nvSpPr>
        <dsp:cNvPr id="0" name=""/>
        <dsp:cNvSpPr/>
      </dsp:nvSpPr>
      <dsp:spPr>
        <a:xfrm>
          <a:off x="2608137" y="1773163"/>
          <a:ext cx="2371034" cy="1422620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</a:t>
          </a: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皇后</a:t>
          </a:r>
          <a:endParaRPr lang="en-US" altLang="zh-CN" sz="2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排列问题</a:t>
          </a:r>
          <a:endParaRPr lang="zh-CN" sz="2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608137" y="1773163"/>
        <a:ext cx="2371034" cy="1422620"/>
      </dsp:txXfrm>
    </dsp:sp>
    <dsp:sp modelId="{4EACBA2A-5951-4138-9E3B-A266ADA6EE92}">
      <dsp:nvSpPr>
        <dsp:cNvPr id="0" name=""/>
        <dsp:cNvSpPr/>
      </dsp:nvSpPr>
      <dsp:spPr>
        <a:xfrm>
          <a:off x="5216275" y="1773163"/>
          <a:ext cx="2371034" cy="1422620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求八皇后</a:t>
          </a:r>
          <a:endParaRPr lang="en-US" altLang="zh-CN" sz="2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第</a:t>
          </a:r>
          <a:r>
            <a:rPr lang="en-US" altLang="zh-CN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N</a:t>
          </a: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种解</a:t>
          </a:r>
          <a:endParaRPr lang="zh-CN" sz="2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5216275" y="1773163"/>
        <a:ext cx="2371034" cy="1422620"/>
      </dsp:txXfrm>
    </dsp:sp>
    <dsp:sp modelId="{1224B5ED-39BF-4F42-9A84-D2FE1F3B5C88}">
      <dsp:nvSpPr>
        <dsp:cNvPr id="0" name=""/>
        <dsp:cNvSpPr/>
      </dsp:nvSpPr>
      <dsp:spPr>
        <a:xfrm>
          <a:off x="2608137" y="3432887"/>
          <a:ext cx="2371034" cy="1422620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拨钟问题</a:t>
          </a:r>
        </a:p>
      </dsp:txBody>
      <dsp:txXfrm>
        <a:off x="2608137" y="3432887"/>
        <a:ext cx="2371034" cy="1422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6/23/2022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6:55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11907 0,'26'0'78,"0"0"-63,27 0 1,80 0-16,-107 0 16,80 0-16,-80 0 15,213 0 1,-160 26-1,106-26 1,-26 0 0,-106 0-16,79 0 31,-26 0-15,-53 0-1,26 0 1,27 0-1,-53 0 1,26-26 0,-26 26-1,-53-27 1,80 1 0,-54 26-1,1 0 16,-1 0-15,1 0 62,-1 0-62,27 0-1,0 0 1,0 0-16,-27 0 16,27 0-16,-26 0 15,-1 0 1,27 0 0,-27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8:01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3651 16061 0,'-53'0'47,"-26"52"-32,79-25-15,-53 79 16,-26 0-16,-27 52 16,26-105-1,-25 132 1,-1 1-1,53-81 1,53-78 0,0-54 62,26-25-78,27-1 15,27-80-15</inkml:trace>
  <inkml:trace contextRef="#ctx0" brushRef="#br0" timeOffset="451.176">3651 16166 0,'0'0'0,"27"80"0,26 52 16,26-26-16,27 106 15,-27 52 1,-79-105 0,27-80-1,-27-26 1,0-26 62</inkml:trace>
  <inkml:trace contextRef="#ctx0" brushRef="#br0" timeOffset="860.996">3360 16748 0,'0'-26'31,"27"26"-16,26 0 1,26 0 0,27 0-16,132 0 15,-53 0 1,-53-26 0,-26 26-1,-53-27 1,-26 1-1</inkml:trace>
  <inkml:trace contextRef="#ctx0" brushRef="#br0" timeOffset="1384.35">6138 16061 0,'27'0'16,"-1"26"-16,1 133 31,-1 26-16,1 80-15,26-80 32,-1-27-17,-25-105 1,-27-79 62</inkml:trace>
  <inkml:trace contextRef="#ctx0" brushRef="#br0" timeOffset="2264.07">6429 15822 0,'27'0'32,"-1"0"-17,54 0-15,-27 0 16,79 27 0,-26 52-1,-80-52 1,1 26-1,-27 0 1,0 79 0,-27-26-1,-105-1 1,0-78 0,26-1 15,53-26-31,26 0 15,54 0 48,-1 0-47,27 0-1,27 0-15,25 0 16,107 80-1,-53-27-15,-53 0 16,79 0 0,-79 52-1,-106-78 1,0-1 15,-27 54-15,-79-54 15,-132 53-15,-26-26-1,105-26 1,80-27 0,52 0-1,54-27 32,78 1-47,-52-1 16,0 1-16</inkml:trace>
  <inkml:trace contextRef="#ctx0" brushRef="#br0" timeOffset="3174.898">10583 16325 0,'0'-26'16,"-26"-1"0,-1 27-1,1 0-15,-27-26 16,-79-1-1,-1 27 1,28 0 0,-28 0-1,27 0 1,54 53 0,-54 53-1,79 53 1,-26 0-1,53 79 1,0-212 0,159 133-1,-132-106 1,52 0-16,27 0 31,0-27-15,-27 1-1,106-1 1,-132-26 0,0 0-1,0 0 1,0 0 0</inkml:trace>
  <inkml:trace contextRef="#ctx0" brushRef="#br0" timeOffset="26325.002">12356 6297 0,'0'-26'79,"26"26"-64,80 0-15,-53 0 16,27 0-16,78 0 15,1 0 17,106 0-32,-54 0 31,-52-27-15,0 27-1,-53 0 1,-27-26-1,-26 26 1,0-26 0,79 26-1,1-27 1,-1 27 0,53 0-1,-79 0-15,26 0 16,53 0-1,133 0 1,-106 0 0,-27 0 15,0 0-31,27 0 31,-27 0-15,-26 0-1,-1 0 1,-105 0 0,27 0-16,78 0 15,1 0 1,0 0 0,-53 0-1,-53 0 1,-1 0-1,-25 0 1,26 0 0,-27 27-1,80-27 1,0 0 0,53 0-1,-53 0 16,-1 0-15,-78 0 0,-1 0-1</inkml:trace>
  <inkml:trace contextRef="#ctx0" brushRef="#br0" timeOffset="27896.008">19553 6244 0,'53'0'32,"26"0"-17,0 0 1,-26 0-1,106-26 1,106 0 0,-54-1-1,107 27 1,-186 0 0,186-53-1,-239 53 1,-53 0-16,1 0 15,79 0 1,-80 0 0,54-26-1,-54 26 1,0 0 15,27 0-31,0 0 16,0 0 15,0 0-15,53 0-1,0 0 1,-27 0 0,1 0-1,78 0 1,-52 0-1,0 0 1,79 26 0,-79-26-1,26 0 1,1 0 0,-54 0-1,27 0 16,-53 0-31,0 0 16,0 0 15,52 0-15,54 0 0,-132 0-1,158 0 1,-106 0-1,27 0 1,26 0 0,-52 0-1,-1 0 1,-26 0 0,-27 0-1,27 0 1,0 0-1,-26 0 1,-1 0 0,27 0 31,0 27-32,-27-27 1,27 0-1,0 0 1,-26 0 0,26 0-1,-27 0 1,1 0 0,-1 26-1,0-26 48,-26 27-48</inkml:trace>
  <inkml:trace contextRef="#ctx0" brushRef="#br0" timeOffset="31566.021">2778 9763 0,'53'0'203,"26"0"-203,-26 0 15,53 27-15,-79-27 16,-1 0 0,53 0-1,-26 0 1,133 0-1,-134 0 1,1 0-16,53 0 16,53 0-1,0 0 1,26 0 0,-132 0-1,79 0 16,-105 0-31,52 0 16,27 0 15,-53 0-15,26 0 0,-26 0-1,53 0 1,53 0-1,-80 26 1,27 1 0,-27-27-1,1 0 1,25 26 0,-52-26-1,0 0 1,-26 0-1,26 0 17,-27 0-32,80 0 31,53 0-15,-1 0-1,213 0 1,-212 0-1,79 0 1,-132 0-16,185 0 16,-133 0-1,133 0 1,-211 0 0,131 0-1,-105 0 1,53 0-1,53 0 1,-27 0 0,-79 0 15,-27 0-31,53 0 16,-52 0 15,26 0-16,26 0 1,0 0 0,27 0-1,-53 0 1,0 0 0,52 0-1,-52 0 1,26 27-1,-79-27 1,27 0 0,-54 0-1,1 0 1,52 0 0,-26 0-1,26 0 1,1 0 15,-27 0-15,132 0-1,-132 0 17,0 0-32,79 0 15,-79 0 1,26 0-1,1 0 1,-27 0 0,-1 0-1,1 0 1,0 0 0,-26 0-1,52 0 1,-52 0-1,52 0 1,-53 0 15,27 0-15,-26 0 15</inkml:trace>
  <inkml:trace contextRef="#ctx0" brushRef="#br0" timeOffset="37364.928">13626 11907 0,'53'0'94,"-27"0"-79,54 0-15,-54 0 16,27 0-16,-26 0 16,78 0-1,54 0 1,-79 0-16,78 0 16,-78 0-1,26 26 1,-27-26-1,-26 26 1,26-26 15,-52 0-31,131 0 32,-52 0-32,27 27 31,25-1-16,-52-26 1,-53 0 0,53 0-1,-80 0 1,80 0 0,0 0-1,-27 0 1,1 0-1,-27 0 1,26 0 0,-26 0-1,-27 0 1,80 0 0,-53 0 15,27 0-31,-54 0 31,0 0-15,1 0-1,26 0 1,26 0 0,1 0-1,-1 0 1,27-53-1,-27 27 1,-26 0 0,-26 26 62,-1 0-47,0 0 0,1 0-31,-1 0 47,1 0-31</inkml:trace>
  <inkml:trace contextRef="#ctx0" brushRef="#br0" timeOffset="53113.856">18098 13547 0,'0'-26'203,"26"26"-140,0 0 31,1 0-79,-1 0 32,1 0-31,-1 0-1,1 0 1,26 0 0,-27 0-16,1 0 15,-1 0 1,0 0-16,27 0 15,-26 0 1,26 0 0,-27 0-1,27 0 1,-26 0 0,-1 0 15,0 0-16,1 0 1,-1 0 0,1 0 31,-1 0-32,54 26 1,-27-26-1,-27 0-15,1 0 16,25 26 0,28-26-1,-27 0 1,0 0 0,53 0-1,26 0 16,-79 0-31,0 0 16,26 0 15,0 0-15,1 0 15,-27 0-15,-27 0-1,27 0 1,26 0 0,-26 27-1,0-27 1,27 0 0,-27 0 15,26 0-16,-53 0 1,27 0 0,-26 0-1,-1 0 1,-26-27 0,27 27-1,-1 0 1,27 0-1,-26 0 32,25-26-15,-25 26-17,-1 0-15,1 0 16,-1 0-1,54 0 1,-54 0 15,1-26-15,-1 26 15,0-27-15,-26 1-1,27 26 95,-1 0-95,1 0 1</inkml:trace>
  <inkml:trace contextRef="#ctx0" brushRef="#br0" timeOffset="54476.052">21325 13573 0,'27'0'62,"-1"0"-46,1 0-16,26 0 31,-27 0-15,1 0-1,26 0 1,-1 0 0,81 0-1,-80 0 1,-27 0 0,27 0-1,0 0 1,79 0-1,-105 0 1,-1 0 0,27 0 15,0 0-31,0 0 16,0 0 15,-27 0-16,1 0-15,-1 0 32,27 0-17,-26 0 17,25 0-1,-25 0-16,-1 0 1,1 0 15,-1 0-15,1 0 0,26 0-16,-27 0 15,54 0 1,-54 0 15,0 0-15,27 0-1,-26 0 1,-1 0 0,1 0 280</inkml:trace>
  <inkml:trace contextRef="#ctx0" brushRef="#br0" timeOffset="67790.929">21987 15161 0,'-27'26'47,"27"1"-32,-26 105-15,26 27 16,-26-53-16,-1 26 16,27-79-1,-132 212 1,105-107-1,-52 54 1,26-27 0,27 0-1,-27 27 1,26-133-16,1 27 16,26 132 15,-27-158-31,-26 158 15,27-159 17,26 54-17,-27-54 1,27 0 0,-53-105 93,53-27-93</inkml:trace>
  <inkml:trace contextRef="#ctx0" brushRef="#br0" timeOffset="69035.701">21140 16643 0,'0'0'0,"0"26"0,27 27 16,-1 79-1,-26 27 1,0-53-1,0 26 1,27 53 0,-27-79-1,0 26 1,0-52 0,0-1-1,0 1 16,0-54-15,0 27 0,0-27-1,0 1 1,0-1 0,0 54-1,26-27 1,0-27-1,-26 1 1,0-1 0,0 0-1,27-26 173,-1 0-173,27-52 1,27-1-16,-80-53 16,132 0-16,-106 27 15,160-160 1,-1 28 0,-79 131-1,-53-25 1,-27 78-1,27-26 1,-27 53 0,1-26 15,-1-27-31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39:56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14182 0,'0'-26'110,"27"-1"-110,26 1 15,79-54 1,0 27-16,27 27 16,-79-27-1,25 26 1,-52 27-1,-26 0 17,26 0-17,-27 27-15,27 26 32,-27 53-17,27-80 1,-53 27-1,27-26 1,-27-1 0,0 0-1,26 1 1,1 52 0,-27-26 15,53 27-16,-53-54-15,53 53 16,-1 1 0,1-1-1,-53-132 79</inkml:trace>
  <inkml:trace contextRef="#ctx0" brushRef="#br0" timeOffset="1008.841">3307 13997 0,'0'0'0,"27"26"16,-27 27 0,53 27-1,26 52 1,-26-26 0,0 26-1,-53-106 1,26 1 15,-26-1 63,0 27-16,0-26-62,0-1-16,0 1 15,0-1 1,0 1-16,-26-27 109,-1 0-109,-26 0 16,-26 0-16,0-53 15,26 26 1,-132-132 0,105 106-1,27-26 1</inkml:trace>
  <inkml:trace contextRef="#ctx0" brushRef="#br0" timeOffset="22013.829">10557 6694 0,'-27'0'47,"1"0"-31,0 0-1,26 27 1,-80 52-16,27-26 16,-26 53-16,26-53 15,26 26 1,-105 133 0,53-80-1,79-26 1,0-53-1,0 26-15,0 1 16,0 25 0,0 28-1,0-107 1,0 1 15,0-1 79,-27-26-95,-26 53 1,27-53 31,-1 0-16</inkml:trace>
  <inkml:trace contextRef="#ctx0" brushRef="#br0" timeOffset="23054.768">9710 7118 0,'27'0'32,"-1"0"-17,1 0-15,25 0 16,28 0-16,-27 0 15,0 0 1,26 0-16,53 0 16,-26 0-1,-26 0 17,-1 0-32,27 0 31,-80 0 78</inkml:trace>
  <inkml:trace contextRef="#ctx0" brushRef="#br0" timeOffset="23712.664">10742 6615 0,'0'26'31,"0"1"-15,0 26-16,0 26 15,0-26-15,0 26 16,0-26-16,0 159 16,-26 26-1,26-106 1,-53 27 15,53-106-31,0-26 16,0 25 15,0-25 0</inkml:trace>
  <inkml:trace contextRef="#ctx0" brushRef="#br0" timeOffset="24352.688">11615 7012 0,'0'-27'15,"-26"27"1,-1 0 0,-26 80-16,-26-1 31,-53 80-31,52-106 31,-26 105-15,106-78-1,-26 52 1,26 0 0,0-105-1,0-1 1,132 27-1,-79-26 1,0-27 47,0-27-48,-53-26-15,53 27 16,26-80-16</inkml:trace>
  <inkml:trace contextRef="#ctx0" brushRef="#br0" timeOffset="25090.78">11721 7488 0,'27'0'16,"52"0"-1,-53 0 1,27 0-16,-26 26 31,-1 1-31,-26-1 32,0 1-17,0 26 1,0-27-1,-53 107 1,0-107 0,-26 0-1,79 1 1,26-27 78,1 0-94,-27 26 15,26-26-15,1 0 16,-1 0-16,27 0 16,0 0-1,53 0 16,-80 0-15,1 0 47,-1-53-48,-26-26 1</inkml:trace>
  <inkml:trace contextRef="#ctx0" brushRef="#br0" timeOffset="25706.775">12726 6879 0,'0'0'0,"27"0"0,-1 133 31,27-54-15,-53-26 0,0 26-16,27 80 15,-27-132 1,0 26 0,0 79-1,0 0 1,-27 27-1,27-133 1,-53 27 0,0 0 15,27-26-15,-27-1-1,27-26 1,-27 0-1,-27 0 1,27 27 0,27-27-1,-1 0 1</inkml:trace>
  <inkml:trace contextRef="#ctx0" brushRef="#br0" timeOffset="27443.798">10319 6536 0,'-27'79'93,"-26"0"-93,53 1 16,-53 78-16,1 1 16,-1-27-16,26-52 15,-26 184 1,27-158 0,26 53-1,0-106 1,-27 0-1,27-27 1,0-79 78,27-26-79,26-53-15,0 26 16,52-26-16,-78-27 16,52-53-1,-79 159 1,0-53 0,0 133 46,0 26-46,0 26-16,0 1 15,0 52 1,-26 106 0,-27-79-1,26-80 1,27-52-1,0-54 48,0-79-47</inkml:trace>
  <inkml:trace contextRef="#ctx0" brushRef="#br0" timeOffset="31178.756">12382 7964 0,'-26'53'93,"0"0"-93,-1 26 16,27-52 0,-53 26-1,53 0 1,0-27-1,-26 1 1,-1-27 15</inkml:trace>
  <inkml:trace contextRef="#ctx0" brushRef="#br0" timeOffset="32044.77">13229 7356 0,'0'26'46,"0"54"-30,-53-28-16,-79 134 16,106-160-1,-27 106 1,0-26 0,53-79 77</inkml:trace>
  <inkml:trace contextRef="#ctx0" brushRef="#br0" timeOffset="32763.761">13309 7488 0,'0'26'16,"0"-52"-16,26 79 0,0-27 16,1 1-1,26 79 1,-27-27 0,-26-26-1,27-27 1,-27 1-1,0-1 17,0 1 46,0-1-47,0 1-15</inkml:trace>
  <inkml:trace contextRef="#ctx0" brushRef="#br0" timeOffset="33180.712">12965 7832 0,'0'0'0,"26"0"16,53 0 0,-26 0-1,133 0 1,25-26 0,-158 26-1,26-27 1,-79 1-1</inkml:trace>
  <inkml:trace contextRef="#ctx0" brushRef="#br0" timeOffset="33533.866">13864 7991 0,'0'0'0,"0"53"16,0 0-1,0-27 17,0 0-32,27-26 62,26 0-31</inkml:trace>
  <inkml:trace contextRef="#ctx0" brushRef="#br0" timeOffset="34398.568">14579 7462 0,'-53'0'31,"26"0"-15,1 26 0,-27 27-16,26-27 31,-105 107-15,106-54-1,-1 27 1,27-27-1,0-26 1,106-26 0,-53-27-1,-27 0 32,27-53-31,-26 26-1</inkml:trace>
  <inkml:trace contextRef="#ctx0" brushRef="#br0" timeOffset="34734.363">14711 8070 0,'0'0'0,"0"27"47,0 25-31,0-25-1,0 26 1</inkml:trace>
  <inkml:trace contextRef="#ctx0" brushRef="#br0" timeOffset="35281.793">14975 7488 0,'0'0'0,"27"26"16,-27 1 0,0 132-1,0-27 1,0-79-1,0 0 1,0 26 0</inkml:trace>
  <inkml:trace contextRef="#ctx0" brushRef="#br0" timeOffset="36332.63">15161 7356 0,'0'0'0,"79"0"0,0 0 16,-26 0-16,27 0 31,-54 0 0,1 0 1,-27 26-32,0 1 15,0 26 1,0 26 0,0-26-1,0-27 1,-27 1-1,1-1 1,-27-26 0,26 0-1,-26 0 1,27 0 0,-27 0-1,27 0 1,-1 0-1,54 0 95,52 53-110,-53-26 15,1 26 1,26-27-16,-27 27 16,27 0-1,-53-27 1,27-26 0,-27 53-1,0-26 32,-27-1-47,-26-26 16,-132 79 15,26-79-15,106 0-1,27 27 1,-1-27-1,-26 0 1,27-27 0,26-25-1,0-1 1,0-27 0,26 54-16</inkml:trace>
  <inkml:trace contextRef="#ctx0" brushRef="#br0" timeOffset="36977.797">15849 6906 0,'0'0'0,"26"53"16,0-53-16,54 106 15,-27 0 1,-27 132 0,27-53-1,-53 27 16,53 52-31,-53-132 32,-26-26-17,-27 53 1,26-80 0,-52 54-1,52-107 1,-131 53-1,-28 1 1,54-27 0,53-53-1,52 0 1,-26 0 0</inkml:trace>
  <inkml:trace contextRef="#ctx0" brushRef="#br0" timeOffset="59031.284">28681 11986 0,'26'0'63,"1"0"-47,-1 0-16,1 0 15,26 0-15,-1 0 16,54 0-1,-26 0 1,52-27 0,-53 1-1,54-53 1,-27 26 0,26-53-1,-79 79 1,53-52-1,-80 53 17,-26-1-17,53 1 95</inkml:trace>
  <inkml:trace contextRef="#ctx0" brushRef="#br0" timeOffset="59608.874">30057 11377 0,'26'-26'32,"-79"26"14,-26 0-46,-1 79 16,28-79-16,-54 27 16,26-1-16,-78 27 31,25 27-31,107-80 31</inkml:trace>
  <inkml:trace contextRef="#ctx0" brushRef="#br0" timeOffset="60108.616">29845 11219 0,'0'0'0,"26"26"15,-26 27 1,27 0 0,26 26-1,53 27 1,-106-26 0,26-54-1,1 0 1,-27 1-1,26-1 17,-26 1-1,0-1-15,0 1 15,26-1-31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6:41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20664 11827 0,'0'-26'31,"-53"26"0,27 0-31,-27 0 0,26 0 16,-52 0 0,-133 0-1,133 0 1,-27 0 0,53 0-1,27 0 1,-1 0-1,-26 53 1,27 0 0,-1-1-1,1 81 1,-1-107 0,27 27-1,0 0 1,27 0-1,52 53 17,-52-80-17,-1-26 1,80 80 0,-53-27-1,0-27 1,79 0-1,0 1 1,-79-1 0,80 27-1,-1-53 1,-26 0-16,105 0 16,-25 0-1,-28 0 1,28 0-1,25 0 17,54 0-32,-159-26 31,-53 26-15,-1-27-1,-25 1 1,-1 26-1,27-79 1,-53 52 0,27-79-1,-1 27 1,-26-27 0,0 0-1,-53 0 1,-53-26-1,80 106 1,-27-1 0,-53-26 15,80 27-31,-27 26 0,-79-53 31,52 26-15,-26 1-1,27 0 1,-80-27 0,0 26-1,107 1 1,-134-1 0,54 27-1,53 0 1,-106 0-1,26-26 1,0-1 0,27 27-1,79 0 1,0 0 15,26 0-31,1 0 31,-53 0-15,-1 0 0,27 27-1,0-1 1,0 27-16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800" units="cm"/>
          <inkml:channel name="T" type="integer" max="2.14748E9" units="dev"/>
        </inkml:traceFormat>
        <inkml:channelProperties>
          <inkml:channelProperty channel="X" name="resolution" value="44.75525" units="1/cm"/>
          <inkml:channelProperty channel="Y" name="resolution" value="44.69274" units="1/cm"/>
          <inkml:channelProperty channel="T" name="resolution" value="1" units="1/dev"/>
        </inkml:channelProperties>
      </inkml:inkSource>
      <inkml:timestamp xml:id="ts0" timeString="2021-03-15T08:48:37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3942 2382 0,'0'26'94,"0"0"-79,0 27-15,0 53 16,0 0-16,0 132 15,0-106 1,0-52 0,0-1-1,0-52 1</inkml:trace>
  <inkml:trace contextRef="#ctx0" brushRef="#br0" timeOffset="690.173">6694 2487 0,'0'0'0,"0"80"15,0-27-15,0 53 16,0-1-1,0 160 1,0-53 0,0-107-1,0-157 32</inkml:trace>
  <inkml:trace contextRef="#ctx0" brushRef="#br0" timeOffset="4901.31">3016 8149 0,'53'0'78,"27"0"-78,25 0 15,1 0-15,-26 0 16,25 27 0,213-1-1,52 54 1,-79-27 0,-53-27-1,-105-26 1,-80 0-1,26 0 1,0 0 0,27 0-1,-26-26 1,-54 26 0,1 0-1,-1 0 79</inkml:trace>
  <inkml:trace contextRef="#ctx0" brushRef="#br0" timeOffset="6358.936">17806 7832 0,'27'0'63,"105"0"-48,27 0-15,-27 0 16,-52 0-16,211 0 16,26 0-1,-211 0 1</inkml:trace>
  <inkml:trace contextRef="#ctx0" brushRef="#br0" timeOffset="6970.206">18071 8864 0,'79'0'0,"-158"0"0,211 0 16,-26 0-16,-26 0 15,25 0-15,-25 0 16,-27 0 0</inkml:trace>
  <inkml:trace contextRef="#ctx0" brushRef="#br0" timeOffset="7593.331">17462 9949 0,'0'0'0,"27"0"15,26-27 1,0 27-16,79-26 15,80 26 1,-53 0 0,52-27-1,1 27 1,-133 0 0,-26 0-1,-26 0 16,-1 0-31,0 0 110,-26 27-95</inkml:trace>
  <inkml:trace contextRef="#ctx0" brushRef="#br0" timeOffset="8203.021">17780 10769 0,'79'0'47,"1"0"-47,-1 0 15,53 0-15,-79 0 16,53 0-16,159 0 31,-80 0-15,-132 0-1,0 0 1,-53 53 78</inkml:trace>
  <inkml:trace contextRef="#ctx0" brushRef="#br0" timeOffset="8731.364">17965 11748 0,'0'0'15,"27"0"-15,26 0 16,132 53-1,-79-53 17,-53 26-32,26 1 15,0-27 1,-52 0 0,-1 26-1</inkml:trace>
  <inkml:trace contextRef="#ctx0" brushRef="#br0" timeOffset="9387.297">17780 12965 0,'0'0'0,"26"0"15,27 0-15,106 0 31,-106 0-31,26 0 16,107 0 0,52 0-1,-159 0 17,-105 0 61</inkml:trace>
  <inkml:trace contextRef="#ctx0" brushRef="#br0" timeOffset="9837.36">17489 13785 0,'26'27'16,"1"-1"-1,26-26 1,26 53-16,-52-27 15,78 27 1,28 0 0,-107-53 15,1 0-15,-1 0-1,1 0 16</inkml:trace>
  <inkml:trace contextRef="#ctx0" brushRef="#br0" timeOffset="13713.355">16642 6721 0,'-26'26'47,"-27"106"-32,53-52-15,0-1 16,-27 27-16,1 53 16,0-27-16,-1 239 31,1-1-15,-1-26-1,-26-53 1,53-132-16,0-27 15,0 27-15,-26 132 16,26-53 0,0-53-1,0 27 1,0-53 0,0-1-1,0-52 1,0 53-1,26 105 1,1-78 0,-1-28-1,1 1 1,-27 0 15,0 0-15,0-1-1,0-78 1,0 26 0,26 26-1,-26-79 1,27 79 0,-1-53-1,-26 27 1,26 0-1,1 0 1,-27 53 0,0-53-1,0-54 1,0 81 15,0-1-31,0-79 31,0 0-15,0 26 0,0-52-1,0 52 1,26-26 0,-26 0-1,27 0 1,26-27-1,-27-26 32,1 0-31,-1 0 31,1 0-32,-1 0 17,1 0 15,-1 0-1,-26-26-30,26 26-16,27 0 16,-53-27-1,53 27 1,-26-26 0,-1 26 15,1-53-16,-1 27 17,1-1-17,-27 1-15,26-1 16,27 1 15,-53-27-31,26 26 16,27-26 15,-26 1-15,-27-1-1,26 0 1,1 53 0,-27-53-1,26 53 1,1-27-1,-27 1 1,26-80 0,0 80-1,-26-1 1,27-79 0,-27 53-1,53-79 16,-53 53-15,0-1 0,0-26-1,26 1 1,-26-1 0,0 0-1,0-26 1,0-27-1,0 27 1,0 26 0,0-26-1,0 26 1,-53-27 0,53 107-16,-26-27 15,26 27 16,-27-107-31,1-25 32,26 105-17,0-53 1,0 53 0,0-27-1,0 1 1,0 0-1,0-1 1,0-52 0,0 79-1,0-53 1,0 53 0,0-26-1,0 0 1,0-54-1,0 107 1,0-80 0,0 0 15,53 27-15,-53 52-1,0-26 1,0 1-1,0-28 1,0 1 0,0-1-1,0 1 1,0 53 0,0-107-1,0 80 1,0 0-1,-53-26 1,53-27 0,0 53-1,0-26 1,0 53 15,0-80-15,0 79-1,0-26 1,0-26 0,0 0-1,-26-27 1,26 79 0,0-26-1,0-26 1,0 26-1,-27-26 1,27 26 0,0-27-1,0 1 1,0 53 15,-26-27-31,-1 26 31,27-26-15,0 0 0,-26 0-1,-1 27 1,1 0 0,-1-1-1,1 1 1,-1-1-1,1 27 1,-27-26 0,27 26-1,-1-27 1,1 27 0,-1 0-1,-26-53 1,27 53-16,-1 0 15,-78-26 1,78-1 15,1 27-15,-1 0 31,1 0-32</inkml:trace>
  <inkml:trace contextRef="#ctx0" brushRef="#br0" timeOffset="26259.985">16695 7911 0,'27'0'78,"-1"0"-47,1 0-15,-1 0-16,1 0 16,25 0-1,-25 0 1,-1 0 0,-26-26-1,27 26 1,-1-27 15,1 27 0,-1-26 32,1 26-48,-1 0 1,1-26 15,-1-1-31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6/23/2022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2022/6/23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customXml" Target="../ink/ink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diagramLayout" Target="../diagrams/layout1.xml"/><Relationship Id="rId7" Type="http://schemas.openxmlformats.org/officeDocument/2006/relationships/customXml" Target="../ink/ink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2022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r>
              <a:rPr lang="en-US" altLang="zh-CN" sz="3600" b="1" dirty="0">
                <a:solidFill>
                  <a:srgbClr val="FFC000"/>
                </a:solidFill>
              </a:rPr>
              <a:t>6</a:t>
            </a:r>
            <a:r>
              <a:rPr lang="zh-CN" altLang="en-US" sz="3600" b="1" dirty="0">
                <a:solidFill>
                  <a:srgbClr val="FFC000"/>
                </a:solidFill>
              </a:rPr>
              <a:t>月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57102"/>
            <a:ext cx="2510109" cy="2713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21" y="3965243"/>
            <a:ext cx="2524418" cy="28228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813" y="1706430"/>
            <a:ext cx="3449908" cy="36702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75" y="1706430"/>
            <a:ext cx="3278459" cy="36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449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3187"/>
            <a:ext cx="8695675" cy="28493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997"/>
          <a:stretch/>
        </p:blipFill>
        <p:spPr>
          <a:xfrm>
            <a:off x="645130" y="4273366"/>
            <a:ext cx="8677290" cy="21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4012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3813" y="408214"/>
            <a:ext cx="10738600" cy="1126672"/>
          </a:xfrm>
        </p:spPr>
        <p:txBody>
          <a:bodyPr/>
          <a:lstStyle/>
          <a:p>
            <a:r>
              <a:rPr lang="en-US" altLang="zh-CN" sz="3200" i="1" dirty="0"/>
              <a:t>void</a:t>
            </a:r>
            <a:r>
              <a:rPr lang="en-US" altLang="zh-CN" sz="3200" dirty="0"/>
              <a:t> </a:t>
            </a:r>
            <a:r>
              <a:rPr lang="en-US" altLang="zh-CN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Hanoi</a:t>
            </a:r>
            <a:r>
              <a:rPr lang="en-US" altLang="zh-CN" sz="3200" dirty="0"/>
              <a:t>(</a:t>
            </a:r>
            <a:r>
              <a:rPr lang="en-US" altLang="zh-CN" sz="3200" i="1" dirty="0" err="1"/>
              <a:t>int</a:t>
            </a:r>
            <a:r>
              <a:rPr lang="en-US" altLang="zh-CN" sz="3200" dirty="0"/>
              <a:t> </a:t>
            </a:r>
            <a:r>
              <a:rPr lang="en-US" altLang="zh-C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zh-CN" sz="3200" dirty="0"/>
              <a:t>, </a:t>
            </a:r>
            <a:r>
              <a:rPr lang="en-US" altLang="zh-CN" sz="3200" i="1" dirty="0"/>
              <a:t>char</a:t>
            </a:r>
            <a:r>
              <a:rPr lang="en-US" altLang="zh-CN" sz="3200" dirty="0"/>
              <a:t> </a:t>
            </a:r>
            <a:r>
              <a:rPr lang="en-US" altLang="zh-CN" sz="40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en-US" altLang="zh-CN" sz="3200" dirty="0" err="1"/>
              <a:t>,</a:t>
            </a:r>
            <a:r>
              <a:rPr lang="en-US" altLang="zh-CN" sz="3200" i="1" dirty="0" err="1"/>
              <a:t>char</a:t>
            </a:r>
            <a:r>
              <a:rPr lang="en-US" altLang="zh-CN" sz="3200" dirty="0"/>
              <a:t> </a:t>
            </a:r>
            <a:r>
              <a:rPr lang="en-US" altLang="zh-CN" sz="3600" b="1" i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en-US" altLang="zh-CN" sz="3200" dirty="0" err="1"/>
              <a:t>,</a:t>
            </a:r>
            <a:r>
              <a:rPr lang="en-US" altLang="zh-CN" sz="3200" i="1" dirty="0" err="1"/>
              <a:t>char</a:t>
            </a:r>
            <a:r>
              <a:rPr lang="en-US" altLang="zh-CN" sz="3200" dirty="0"/>
              <a:t> </a:t>
            </a:r>
            <a:r>
              <a:rPr lang="en-US" altLang="zh-CN" sz="40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r>
              <a:rPr lang="en-US" altLang="zh-CN" sz="3200" dirty="0"/>
              <a:t>)</a:t>
            </a:r>
            <a:br>
              <a:rPr lang="en-US" altLang="zh-CN" sz="3200" dirty="0"/>
            </a:br>
            <a:r>
              <a:rPr lang="zh-CN" altLang="en-US" sz="3200" dirty="0"/>
              <a:t>将</a:t>
            </a:r>
            <a:r>
              <a:rPr lang="en-US" altLang="zh-CN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</a:t>
            </a:r>
            <a:r>
              <a:rPr lang="zh-CN" altLang="en-US" sz="3200" dirty="0"/>
              <a:t>上的</a:t>
            </a:r>
            <a:r>
              <a:rPr lang="en-US" altLang="zh-CN" sz="3200" dirty="0"/>
              <a:t>n</a:t>
            </a:r>
            <a:r>
              <a:rPr lang="zh-CN" altLang="en-US" sz="3200" dirty="0"/>
              <a:t>个盘子，以</a:t>
            </a:r>
            <a:r>
              <a:rPr lang="en-US" altLang="zh-CN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</a:t>
            </a:r>
            <a:r>
              <a:rPr lang="zh-CN" altLang="en-US" sz="3200" dirty="0"/>
              <a:t>为中转，移动到</a:t>
            </a:r>
            <a:r>
              <a:rPr lang="en-US" altLang="zh-CN" sz="3200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0" y="1854877"/>
            <a:ext cx="10681484" cy="41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493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229" y="1213624"/>
            <a:ext cx="7102166" cy="55474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48B0F13-A335-45F5-8FCA-41095956FCE9}"/>
                  </a:ext>
                </a:extLst>
              </p14:cNvPr>
              <p14:cNvContentPartPr/>
              <p14:nvPr/>
            </p14:nvContentPartPr>
            <p14:xfrm>
              <a:off x="7095960" y="4114800"/>
              <a:ext cx="972000" cy="457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48B0F13-A335-45F5-8FCA-41095956FC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6600" y="4105440"/>
                <a:ext cx="99072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022319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29066" y="5530799"/>
            <a:ext cx="8772495" cy="82539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 </a:t>
            </a:r>
            <a:r>
              <a:rPr lang="zh-CN" altLang="en-US" sz="5400" dirty="0"/>
              <a:t>汉诺塔</a:t>
            </a:r>
            <a:r>
              <a:rPr lang="en-US" altLang="zh-CN" sz="5400" dirty="0"/>
              <a:t>II</a:t>
            </a:r>
            <a:endParaRPr lang="zh-CN" altLang="en-US" sz="5400" dirty="0"/>
          </a:p>
        </p:txBody>
      </p:sp>
      <p:pic>
        <p:nvPicPr>
          <p:cNvPr id="5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7" y="616270"/>
            <a:ext cx="8242392" cy="4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53448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汉诺塔</a:t>
            </a:r>
            <a:r>
              <a:rPr lang="en-US" altLang="zh-CN" dirty="0"/>
              <a:t>II</a:t>
            </a:r>
            <a:endParaRPr lang="zh-CN" altLang="en-US" dirty="0"/>
          </a:p>
        </p:txBody>
      </p:sp>
      <p:pic>
        <p:nvPicPr>
          <p:cNvPr id="102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10" y="2069096"/>
            <a:ext cx="3581182" cy="20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2369" y="2069096"/>
            <a:ext cx="7194177" cy="340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656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837813" cy="824549"/>
          </a:xfrm>
        </p:spPr>
        <p:txBody>
          <a:bodyPr/>
          <a:lstStyle/>
          <a:p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 b c </a:t>
            </a:r>
            <a:r>
              <a:rPr lang="zh-CN" altLang="en-US" dirty="0"/>
              <a:t>把</a:t>
            </a:r>
            <a:r>
              <a:rPr lang="en-US" altLang="zh-CN" dirty="0"/>
              <a:t>3</a:t>
            </a:r>
            <a:r>
              <a:rPr lang="zh-CN" altLang="en-US" dirty="0"/>
              <a:t>个盘子从</a:t>
            </a:r>
            <a:r>
              <a:rPr lang="en-US" altLang="zh-CN" dirty="0"/>
              <a:t>a</a:t>
            </a:r>
            <a:r>
              <a:rPr lang="zh-CN" altLang="en-US" dirty="0"/>
              <a:t>移至</a:t>
            </a:r>
            <a:r>
              <a:rPr lang="en-US" altLang="zh-CN" dirty="0"/>
              <a:t>c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035" y="1320170"/>
            <a:ext cx="3780606" cy="4153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1320171"/>
            <a:ext cx="4387332" cy="4153581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45129" y="5731604"/>
            <a:ext cx="983781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输出</a:t>
            </a:r>
            <a:r>
              <a:rPr lang="en-US" altLang="zh-CN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1:a-&gt;c </a:t>
            </a:r>
            <a:r>
              <a:rPr lang="zh-CN" altLang="en-US" dirty="0"/>
              <a:t>把编号为</a:t>
            </a:r>
            <a:r>
              <a:rPr lang="en-US" altLang="zh-CN" dirty="0"/>
              <a:t>1</a:t>
            </a:r>
            <a:r>
              <a:rPr lang="zh-CN" altLang="en-US" dirty="0"/>
              <a:t>的盘子从</a:t>
            </a:r>
            <a:r>
              <a:rPr lang="en-US" altLang="zh-CN" dirty="0"/>
              <a:t>a</a:t>
            </a:r>
            <a:r>
              <a:rPr lang="zh-CN" altLang="en-US" dirty="0"/>
              <a:t>移至</a:t>
            </a:r>
            <a:r>
              <a:rPr lang="en-US" altLang="zh-CN" dirty="0"/>
              <a:t>c</a:t>
            </a:r>
            <a:r>
              <a:rPr lang="zh-CN" altLang="en-US" dirty="0"/>
              <a:t>。</a:t>
            </a:r>
            <a:br>
              <a:rPr lang="zh-CN" altLang="en-US" dirty="0"/>
            </a:b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43238C-A1E7-44B7-873D-8DBE9B6E1D3A}"/>
                  </a:ext>
                </a:extLst>
              </p14:cNvPr>
              <p14:cNvContentPartPr/>
              <p14:nvPr/>
            </p14:nvContentPartPr>
            <p14:xfrm>
              <a:off x="1085760" y="857520"/>
              <a:ext cx="5772600" cy="41911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43238C-A1E7-44B7-873D-8DBE9B6E1D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6400" y="848160"/>
                <a:ext cx="5791320" cy="42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0518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2701"/>
            <a:ext cx="8355648" cy="2863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4246756"/>
            <a:ext cx="8202246" cy="24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60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793" y="5835683"/>
            <a:ext cx="9404723" cy="824549"/>
          </a:xfrm>
        </p:spPr>
        <p:txBody>
          <a:bodyPr/>
          <a:lstStyle/>
          <a:p>
            <a:r>
              <a:rPr lang="zh-CN" altLang="en-US" dirty="0"/>
              <a:t>最下层的盘子编号是 </a:t>
            </a:r>
            <a:r>
              <a:rPr lang="en-US" altLang="zh-CN" dirty="0"/>
              <a:t>id + n - 1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12870"/>
            <a:ext cx="10404037" cy="22440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31" y="3501482"/>
            <a:ext cx="10433116" cy="218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9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009" y="1224775"/>
            <a:ext cx="6953942" cy="543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916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192932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递归的基本概念</a:t>
            </a:r>
          </a:p>
        </p:txBody>
      </p:sp>
      <p:sp>
        <p:nvSpPr>
          <p:cNvPr id="3" name="标题 3"/>
          <p:cNvSpPr txBox="1">
            <a:spLocks/>
          </p:cNvSpPr>
          <p:nvPr/>
        </p:nvSpPr>
        <p:spPr>
          <a:xfrm>
            <a:off x="1129789" y="3727648"/>
            <a:ext cx="9582952" cy="8697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12700" algn="ctr">
              <a:lnSpc>
                <a:spcPct val="150000"/>
              </a:lnSpc>
              <a:spcBef>
                <a:spcPts val="405"/>
              </a:spcBef>
              <a:tabLst>
                <a:tab pos="355600" algn="l"/>
              </a:tabLst>
            </a:pPr>
            <a:r>
              <a:rPr lang="zh-CN" altLang="en-US" sz="4400" dirty="0">
                <a:solidFill>
                  <a:schemeClr val="tx1"/>
                </a:solidFill>
                <a:latin typeface="微软雅黑"/>
                <a:cs typeface="微软雅黑"/>
              </a:rPr>
              <a:t>一个函数调用其自身，</a:t>
            </a:r>
            <a:r>
              <a:rPr lang="zh-CN" altLang="en-US" sz="4400" spc="-15" dirty="0">
                <a:solidFill>
                  <a:schemeClr val="tx1"/>
                </a:solidFill>
                <a:latin typeface="微软雅黑"/>
                <a:cs typeface="微软雅黑"/>
              </a:rPr>
              <a:t>就</a:t>
            </a:r>
            <a:r>
              <a:rPr lang="zh-CN" altLang="en-US" sz="4400" dirty="0">
                <a:solidFill>
                  <a:schemeClr val="tx1"/>
                </a:solidFill>
                <a:latin typeface="微软雅黑"/>
                <a:cs typeface="微软雅黑"/>
              </a:rPr>
              <a:t>是递归</a:t>
            </a:r>
          </a:p>
        </p:txBody>
      </p:sp>
    </p:spTree>
    <p:extLst>
      <p:ext uri="{BB962C8B-B14F-4D97-AF65-F5344CB8AC3E}">
        <p14:creationId xmlns:p14="http://schemas.microsoft.com/office/powerpoint/2010/main" val="17216223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排列数字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0954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排列数字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27" y="1147120"/>
            <a:ext cx="5973426" cy="37482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27" y="4980186"/>
            <a:ext cx="2938136" cy="1362614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" t="27593" r="-1669"/>
          <a:stretch/>
        </p:blipFill>
        <p:spPr>
          <a:xfrm>
            <a:off x="6458714" y="1147120"/>
            <a:ext cx="4146798" cy="44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531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递归与回溯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35734"/>
            <a:ext cx="8074990" cy="5053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1" t="27593" r="-1669"/>
          <a:stretch/>
        </p:blipFill>
        <p:spPr>
          <a:xfrm>
            <a:off x="8899291" y="1235734"/>
            <a:ext cx="2301124" cy="24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885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7130" y="1324295"/>
            <a:ext cx="6788607" cy="2661134"/>
          </a:xfrm>
          <a:prstGeom prst="rect">
            <a:avLst/>
          </a:prstGeom>
        </p:spPr>
      </p:pic>
      <p:pic>
        <p:nvPicPr>
          <p:cNvPr id="5" name="内容占位符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98" y="1284783"/>
            <a:ext cx="4619202" cy="289082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423" y="4247405"/>
            <a:ext cx="5415366" cy="22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887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076" y="237771"/>
            <a:ext cx="9666777" cy="629048"/>
          </a:xfrm>
        </p:spPr>
        <p:txBody>
          <a:bodyPr/>
          <a:lstStyle/>
          <a:p>
            <a:r>
              <a:rPr lang="zh-CN" altLang="en-US" dirty="0"/>
              <a:t>参考代码             </a:t>
            </a:r>
            <a:r>
              <a:rPr lang="en-US" altLang="zh-CN" dirty="0"/>
              <a:t>O(n!)</a:t>
            </a:r>
            <a:r>
              <a:rPr lang="zh-CN" altLang="en-US" dirty="0"/>
              <a:t>复杂度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805" y="1351565"/>
            <a:ext cx="7138421" cy="21999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2506"/>
          <a:stretch/>
        </p:blipFill>
        <p:spPr>
          <a:xfrm>
            <a:off x="4471806" y="3551552"/>
            <a:ext cx="7138421" cy="3185142"/>
          </a:xfrm>
          <a:prstGeom prst="rect">
            <a:avLst/>
          </a:prstGeom>
        </p:spPr>
      </p:pic>
      <p:pic>
        <p:nvPicPr>
          <p:cNvPr id="7" name="内容占位符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01" y="999862"/>
            <a:ext cx="4180281" cy="261613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8741416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9881"/>
            <a:ext cx="9101794" cy="52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4 </a:t>
            </a:r>
            <a:r>
              <a:rPr lang="zh-CN" altLang="en-US" sz="5400" dirty="0"/>
              <a:t>字符全排列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16727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无重复字符的全排列问题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28" y="1456031"/>
            <a:ext cx="6812689" cy="374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59" y="1456031"/>
            <a:ext cx="1438275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676" y="1456031"/>
            <a:ext cx="1164324" cy="45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63079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与数字全排列的算法完全相同</a:t>
            </a:r>
            <a:endParaRPr lang="en-US" altLang="zh-CN" dirty="0"/>
          </a:p>
          <a:p>
            <a:r>
              <a:rPr lang="zh-CN" altLang="en-US" dirty="0"/>
              <a:t>注意字符串的存储和访问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vector&lt;bool&gt;</a:t>
            </a:r>
            <a:r>
              <a:rPr lang="zh-CN" altLang="en-US" dirty="0"/>
              <a:t>存储状态数组</a:t>
            </a:r>
            <a:r>
              <a:rPr lang="en-US" altLang="zh-CN" dirty="0"/>
              <a:t>used</a:t>
            </a:r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vector&lt;string&gt;</a:t>
            </a:r>
            <a:r>
              <a:rPr lang="zh-CN" altLang="en-US" dirty="0"/>
              <a:t>存储每一个排列的结果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17913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41" y="1405550"/>
            <a:ext cx="5338194" cy="40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456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N!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5567"/>
            <a:ext cx="6809770" cy="4674739"/>
          </a:xfrm>
          <a:prstGeom prst="rect">
            <a:avLst/>
          </a:prstGeom>
        </p:spPr>
      </p:pic>
      <p:pic>
        <p:nvPicPr>
          <p:cNvPr id="10" name="Picture 2" descr="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6"/>
          <a:stretch/>
        </p:blipFill>
        <p:spPr bwMode="auto">
          <a:xfrm>
            <a:off x="6809770" y="1105567"/>
            <a:ext cx="5382230" cy="251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354" y="3721258"/>
            <a:ext cx="2745397" cy="20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80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递归搜索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039"/>
            <a:ext cx="6260492" cy="51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81146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初始化和输出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05303"/>
            <a:ext cx="9425636" cy="45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21289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72" y="1651457"/>
            <a:ext cx="10936287" cy="44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0803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</a:t>
            </a:r>
            <a:r>
              <a:rPr lang="en-US" altLang="zh-CN" dirty="0"/>
              <a:t>: </a:t>
            </a:r>
            <a:r>
              <a:rPr lang="zh-CN" altLang="en-US" dirty="0"/>
              <a:t>使用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next_permutation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811" y="1331799"/>
            <a:ext cx="7781423" cy="4611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" y="1331799"/>
            <a:ext cx="3606128" cy="19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143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253" y="1421675"/>
            <a:ext cx="9424245" cy="517506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75574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5 N</a:t>
            </a:r>
            <a:r>
              <a:rPr lang="zh-CN" altLang="en-US" sz="5400" dirty="0"/>
              <a:t>皇后问题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148" name="Picture 4" descr="荒野之息塞尔达公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84" y="1031964"/>
            <a:ext cx="7235427" cy="40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888614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</a:t>
            </a:r>
            <a:r>
              <a:rPr lang="zh-CN" altLang="en-US" dirty="0"/>
              <a:t>皇后问题</a:t>
            </a:r>
            <a:r>
              <a:rPr lang="en-US" altLang="zh-CN" dirty="0"/>
              <a:t>(</a:t>
            </a:r>
            <a:r>
              <a:rPr lang="zh-CN" altLang="en-US" dirty="0"/>
              <a:t>按照字典序排列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408612"/>
            <a:ext cx="6890629" cy="51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79967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输入：</a:t>
            </a:r>
            <a:r>
              <a:rPr lang="en-US" altLang="zh-CN" dirty="0"/>
              <a:t>N</a:t>
            </a:r>
            <a:r>
              <a:rPr lang="zh-CN" altLang="en-US" dirty="0"/>
              <a:t>代表</a:t>
            </a:r>
            <a:r>
              <a:rPr lang="en-US" altLang="zh-CN" dirty="0"/>
              <a:t>N</a:t>
            </a:r>
            <a:r>
              <a:rPr lang="zh-CN" altLang="en-US" dirty="0"/>
              <a:t>皇后</a:t>
            </a:r>
            <a:br>
              <a:rPr lang="en-US" altLang="zh-CN" dirty="0"/>
            </a:br>
            <a:r>
              <a:rPr lang="zh-CN" altLang="en-US" dirty="0"/>
              <a:t>输出：每组解法（不需要存储所有解法，输出当前即可）</a:t>
            </a:r>
            <a:endParaRPr lang="en-US" altLang="zh-CN" dirty="0"/>
          </a:p>
          <a:p>
            <a:r>
              <a:rPr lang="zh-CN" altLang="en-US" dirty="0"/>
              <a:t>数据结构：假设使用 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 res[100]</a:t>
            </a:r>
            <a:r>
              <a:rPr lang="zh-CN" altLang="en-US" dirty="0"/>
              <a:t>存储一组解法</a:t>
            </a:r>
            <a:br>
              <a:rPr lang="en-US" altLang="zh-CN" dirty="0"/>
            </a:br>
            <a:r>
              <a:rPr lang="zh-CN" altLang="en-US" dirty="0"/>
              <a:t>则 </a:t>
            </a:r>
            <a:r>
              <a:rPr lang="en-US" altLang="zh-CN" dirty="0"/>
              <a:t>4</a:t>
            </a:r>
            <a:r>
              <a:rPr lang="zh-CN" altLang="en-US" dirty="0"/>
              <a:t>皇后，</a:t>
            </a:r>
            <a:r>
              <a:rPr lang="en-US" altLang="zh-CN" dirty="0"/>
              <a:t>8</a:t>
            </a:r>
            <a:r>
              <a:rPr lang="zh-CN" altLang="en-US" dirty="0"/>
              <a:t>皇后，</a:t>
            </a:r>
            <a:r>
              <a:rPr lang="en-US" altLang="zh-CN" dirty="0"/>
              <a:t>10</a:t>
            </a:r>
            <a:r>
              <a:rPr lang="zh-CN" altLang="en-US" dirty="0"/>
              <a:t>皇后的解法的存储空间分别是：</a:t>
            </a:r>
            <a:br>
              <a:rPr lang="en-US" altLang="zh-CN" dirty="0"/>
            </a:br>
            <a:r>
              <a:rPr lang="en-US" altLang="zh-CN" b="1" dirty="0">
                <a:solidFill>
                  <a:srgbClr val="FFFF00"/>
                </a:solidFill>
              </a:rPr>
              <a:t>res[0-3], res[0-7], res[0-9]</a:t>
            </a:r>
            <a:endParaRPr lang="en-US" altLang="zh-CN" dirty="0"/>
          </a:p>
          <a:p>
            <a:r>
              <a:rPr lang="zh-CN" altLang="en-US" dirty="0"/>
              <a:t>因此用</a:t>
            </a:r>
            <a:r>
              <a:rPr lang="en-US" altLang="zh-CN" b="1" dirty="0">
                <a:solidFill>
                  <a:srgbClr val="FFFF00"/>
                </a:solidFill>
              </a:rPr>
              <a:t>vector&lt;</a:t>
            </a:r>
            <a:r>
              <a:rPr lang="en-US" altLang="zh-CN" b="1" dirty="0" err="1">
                <a:solidFill>
                  <a:srgbClr val="FFFF00"/>
                </a:solidFill>
              </a:rPr>
              <a:t>int</a:t>
            </a:r>
            <a:r>
              <a:rPr lang="en-US" altLang="zh-CN" b="1" dirty="0">
                <a:solidFill>
                  <a:srgbClr val="FFFF00"/>
                </a:solidFill>
              </a:rPr>
              <a:t>&gt; </a:t>
            </a:r>
            <a:r>
              <a:rPr lang="zh-CN" altLang="en-US" dirty="0">
                <a:solidFill>
                  <a:srgbClr val="FF0000"/>
                </a:solidFill>
              </a:rPr>
              <a:t>动态数组</a:t>
            </a:r>
            <a:r>
              <a:rPr lang="zh-CN" altLang="en-US" dirty="0"/>
              <a:t>来存储更佳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9389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用一行数字表示一组解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10692"/>
            <a:ext cx="9629648" cy="48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63099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O(N!)</a:t>
            </a:r>
            <a:r>
              <a:rPr lang="zh-CN" altLang="en-US" dirty="0"/>
              <a:t>复杂度解法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255059"/>
            <a:ext cx="10935955" cy="2719251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如何判定第</a:t>
            </a:r>
            <a:r>
              <a:rPr lang="en-US" altLang="zh-CN" dirty="0"/>
              <a:t>K</a:t>
            </a:r>
            <a:r>
              <a:rPr lang="zh-CN" altLang="en-US" dirty="0"/>
              <a:t>个皇后摆列的位置与其他已经摆好的不冲突？</a:t>
            </a:r>
            <a:br>
              <a:rPr lang="en-US" altLang="zh-CN" dirty="0"/>
            </a:br>
            <a:r>
              <a:rPr lang="zh-CN" altLang="en-US" dirty="0"/>
              <a:t>条件：</a:t>
            </a:r>
            <a:r>
              <a:rPr lang="zh-CN" altLang="en-US" b="1" dirty="0">
                <a:solidFill>
                  <a:srgbClr val="FFFF00"/>
                </a:solidFill>
              </a:rPr>
              <a:t>不同列（</a:t>
            </a:r>
            <a:r>
              <a:rPr lang="en-US" altLang="zh-CN" b="1" dirty="0" err="1">
                <a:solidFill>
                  <a:srgbClr val="FFFF00"/>
                </a:solidFill>
              </a:rPr>
              <a:t>i</a:t>
            </a:r>
            <a:r>
              <a:rPr lang="zh-CN" altLang="en-US" b="1" dirty="0">
                <a:solidFill>
                  <a:srgbClr val="FFFF00"/>
                </a:solidFill>
              </a:rPr>
              <a:t>的列坐标与前</a:t>
            </a:r>
            <a:r>
              <a:rPr lang="en-US" altLang="zh-CN" b="1" dirty="0">
                <a:solidFill>
                  <a:srgbClr val="FFFF00"/>
                </a:solidFill>
              </a:rPr>
              <a:t>i-1</a:t>
            </a:r>
            <a:r>
              <a:rPr lang="zh-CN" altLang="en-US" b="1" dirty="0">
                <a:solidFill>
                  <a:srgbClr val="FFFF00"/>
                </a:solidFill>
              </a:rPr>
              <a:t>个不同）并且不在对角线上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zh-CN" altLang="en-US" dirty="0"/>
              <a:t> 点</a:t>
            </a:r>
            <a:r>
              <a:rPr lang="en-US" altLang="zh-CN" dirty="0">
                <a:sym typeface="Wingdings" panose="05000000000000000000" pitchFamily="2" charset="2"/>
              </a:rPr>
              <a:t>(x1,y1)</a:t>
            </a:r>
            <a:r>
              <a:rPr lang="zh-CN" altLang="en-US" dirty="0">
                <a:sym typeface="Wingdings" panose="05000000000000000000" pitchFamily="2" charset="2"/>
              </a:rPr>
              <a:t>与点</a:t>
            </a:r>
            <a:r>
              <a:rPr lang="en-US" altLang="zh-CN" dirty="0">
                <a:sym typeface="Wingdings" panose="05000000000000000000" pitchFamily="2" charset="2"/>
              </a:rPr>
              <a:t>(x2,y2)</a:t>
            </a:r>
            <a:r>
              <a:rPr lang="zh-CN" altLang="en-US" dirty="0">
                <a:sym typeface="Wingdings" panose="05000000000000000000" pitchFamily="2" charset="2"/>
              </a:rPr>
              <a:t>在同一对角线上，则有</a:t>
            </a:r>
            <a:r>
              <a:rPr lang="en-US" altLang="zh-CN" b="1" dirty="0">
                <a:solidFill>
                  <a:srgbClr val="FFFF00"/>
                </a:solidFill>
                <a:sym typeface="Wingdings" panose="05000000000000000000" pitchFamily="2" charset="2"/>
              </a:rPr>
              <a:t>|x1-x2|==|y1-y2|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--&gt;</a:t>
            </a:r>
            <a:r>
              <a:rPr lang="zh-CN" altLang="en-US" dirty="0">
                <a:sym typeface="Wingdings" panose="05000000000000000000" pitchFamily="2" charset="2"/>
              </a:rPr>
              <a:t>判断第</a:t>
            </a:r>
            <a:r>
              <a:rPr lang="en-US" altLang="zh-CN" b="1" dirty="0">
                <a:sym typeface="Wingdings" panose="05000000000000000000" pitchFamily="2" charset="2"/>
              </a:rPr>
              <a:t>n</a:t>
            </a:r>
            <a:r>
              <a:rPr lang="zh-CN" altLang="en-US" dirty="0">
                <a:sym typeface="Wingdings" panose="05000000000000000000" pitchFamily="2" charset="2"/>
              </a:rPr>
              <a:t>皇后与前</a:t>
            </a:r>
            <a:r>
              <a:rPr lang="en-US" altLang="zh-CN" b="1" dirty="0">
                <a:sym typeface="Wingdings" panose="05000000000000000000" pitchFamily="2" charset="2"/>
              </a:rPr>
              <a:t>n-1</a:t>
            </a:r>
            <a:r>
              <a:rPr lang="zh-CN" altLang="en-US" dirty="0">
                <a:sym typeface="Wingdings" panose="05000000000000000000" pitchFamily="2" charset="2"/>
              </a:rPr>
              <a:t>个皇后的</a:t>
            </a:r>
            <a:r>
              <a:rPr lang="en-US" altLang="zh-CN" dirty="0" err="1">
                <a:sym typeface="Wingdings" panose="05000000000000000000" pitchFamily="2" charset="2"/>
              </a:rPr>
              <a:t>xy</a:t>
            </a:r>
            <a:r>
              <a:rPr lang="zh-CN" altLang="en-US" dirty="0">
                <a:sym typeface="Wingdings" panose="05000000000000000000" pitchFamily="2" charset="2"/>
              </a:rPr>
              <a:t>轴的投影长度是否相同。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第</a:t>
            </a:r>
            <a:r>
              <a:rPr lang="en-US" altLang="zh-CN" dirty="0"/>
              <a:t>n</a:t>
            </a:r>
            <a:r>
              <a:rPr lang="zh-CN" altLang="en-US" dirty="0"/>
              <a:t>皇后的坐标表示： 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, n)  </a:t>
            </a:r>
            <a:r>
              <a:rPr lang="zh-CN" altLang="en-US" dirty="0"/>
              <a:t>第</a:t>
            </a:r>
            <a:r>
              <a:rPr lang="en-US" altLang="zh-CN" dirty="0"/>
              <a:t>K</a:t>
            </a:r>
            <a:r>
              <a:rPr lang="zh-CN" altLang="en-US" dirty="0"/>
              <a:t>皇后为 </a:t>
            </a:r>
            <a:r>
              <a:rPr lang="en-US" altLang="zh-CN" dirty="0"/>
              <a:t>(res[k],k)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1" y="4167050"/>
            <a:ext cx="8396800" cy="26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829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1406814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递归算法的用途</a:t>
            </a:r>
          </a:p>
        </p:txBody>
      </p:sp>
      <p:sp>
        <p:nvSpPr>
          <p:cNvPr id="3" name="标题 3"/>
          <p:cNvSpPr txBox="1">
            <a:spLocks/>
          </p:cNvSpPr>
          <p:nvPr/>
        </p:nvSpPr>
        <p:spPr>
          <a:xfrm>
            <a:off x="1280375" y="3073400"/>
            <a:ext cx="9582952" cy="193765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414655" indent="-402590">
              <a:lnSpc>
                <a:spcPct val="150000"/>
              </a:lnSpc>
              <a:spcBef>
                <a:spcPts val="720"/>
              </a:spcBef>
              <a:buFontTx/>
              <a:buAutoNum type="arabicParenR"/>
              <a:tabLst>
                <a:tab pos="415290" algn="l"/>
              </a:tabLst>
            </a:pP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 将问题分解为规模更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小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的子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问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题进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行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求解</a:t>
            </a:r>
          </a:p>
          <a:p>
            <a:pPr marL="414655" indent="-402590">
              <a:lnSpc>
                <a:spcPct val="150000"/>
              </a:lnSpc>
              <a:spcBef>
                <a:spcPts val="625"/>
              </a:spcBef>
              <a:buAutoNum type="arabicParenR"/>
              <a:tabLst>
                <a:tab pos="415290" algn="l"/>
              </a:tabLst>
            </a:pP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 解决本来就是用递归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形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式定</a:t>
            </a:r>
            <a:r>
              <a:rPr lang="zh-CN" altLang="en-US" sz="3600" spc="-15" dirty="0">
                <a:solidFill>
                  <a:schemeClr val="tx1"/>
                </a:solidFill>
                <a:latin typeface="微软雅黑"/>
                <a:cs typeface="微软雅黑"/>
              </a:rPr>
              <a:t>义</a:t>
            </a:r>
            <a:r>
              <a:rPr lang="zh-CN" altLang="en-US" sz="3600" dirty="0">
                <a:solidFill>
                  <a:schemeClr val="tx1"/>
                </a:solidFill>
                <a:latin typeface="微软雅黑"/>
                <a:cs typeface="微软雅黑"/>
              </a:rPr>
              <a:t>的问题</a:t>
            </a:r>
          </a:p>
        </p:txBody>
      </p:sp>
    </p:spTree>
    <p:extLst>
      <p:ext uri="{BB962C8B-B14F-4D97-AF65-F5344CB8AC3E}">
        <p14:creationId xmlns:p14="http://schemas.microsoft.com/office/powerpoint/2010/main" val="26169816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递归的思路：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假定放下第</a:t>
            </a:r>
            <a:r>
              <a:rPr lang="en-US" altLang="zh-CN" b="1" dirty="0">
                <a:solidFill>
                  <a:srgbClr val="FFFF00"/>
                </a:solidFill>
              </a:rPr>
              <a:t>K</a:t>
            </a:r>
            <a:r>
              <a:rPr lang="zh-CN" altLang="en-US" dirty="0"/>
              <a:t>个皇后时候，前</a:t>
            </a:r>
            <a:r>
              <a:rPr lang="en-US" altLang="zh-CN" b="1" dirty="0">
                <a:solidFill>
                  <a:srgbClr val="FFFF00"/>
                </a:solidFill>
              </a:rPr>
              <a:t>K-1</a:t>
            </a:r>
            <a:r>
              <a:rPr lang="zh-CN" altLang="en-US" dirty="0"/>
              <a:t>个皇后位置已经固定。</a:t>
            </a:r>
            <a:br>
              <a:rPr lang="en-US" altLang="zh-CN" dirty="0"/>
            </a:br>
            <a:r>
              <a:rPr lang="zh-CN" altLang="en-US" dirty="0"/>
              <a:t>寻找第</a:t>
            </a:r>
            <a:r>
              <a:rPr lang="en-US" altLang="zh-CN" dirty="0"/>
              <a:t>K</a:t>
            </a:r>
            <a:r>
              <a:rPr lang="zh-CN" altLang="en-US" dirty="0"/>
              <a:t>个皇后可以放置的位置，并且记录在</a:t>
            </a:r>
            <a:r>
              <a:rPr lang="en-US" altLang="zh-CN" dirty="0"/>
              <a:t>res[k-1] 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zh-CN" altLang="en-US" dirty="0"/>
              <a:t>递归寻找第</a:t>
            </a:r>
            <a:r>
              <a:rPr lang="en-US" altLang="zh-CN" b="1" dirty="0">
                <a:solidFill>
                  <a:srgbClr val="FFFF00"/>
                </a:solidFill>
              </a:rPr>
              <a:t>K+1</a:t>
            </a:r>
            <a:r>
              <a:rPr lang="zh-CN" altLang="en-US" dirty="0"/>
              <a:t>个皇后的位置</a:t>
            </a:r>
            <a:endParaRPr lang="en-US" altLang="zh-CN" b="1" dirty="0">
              <a:solidFill>
                <a:srgbClr val="FFFF00"/>
              </a:solidFill>
            </a:endParaRPr>
          </a:p>
          <a:p>
            <a:r>
              <a:rPr lang="zh-CN" altLang="en-US" dirty="0"/>
              <a:t>递归出口：</a:t>
            </a:r>
            <a:r>
              <a:rPr lang="en-US" altLang="zh-CN" dirty="0"/>
              <a:t>N</a:t>
            </a:r>
            <a:r>
              <a:rPr lang="zh-CN" altLang="en-US" dirty="0"/>
              <a:t>个皇后都放置完毕</a:t>
            </a:r>
            <a:r>
              <a:rPr lang="en-US" altLang="zh-CN" b="1" dirty="0">
                <a:solidFill>
                  <a:srgbClr val="FFFF00"/>
                </a:solidFill>
              </a:rPr>
              <a:t>n==N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3690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5311" y="150045"/>
            <a:ext cx="9404723" cy="824549"/>
          </a:xfrm>
        </p:spPr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/>
              <a:t>按照字典序输出排列结果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11" y="1009258"/>
            <a:ext cx="3339042" cy="1604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260" y="4809349"/>
            <a:ext cx="3253740" cy="20486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381" y="2218634"/>
            <a:ext cx="6534879" cy="46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41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95816"/>
            <a:ext cx="9737344" cy="39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80080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943164" y="5451154"/>
            <a:ext cx="7562297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4400" dirty="0"/>
              <a:t>例题</a:t>
            </a:r>
            <a:r>
              <a:rPr lang="en-US" altLang="zh-CN" sz="4400" dirty="0"/>
              <a:t>6 </a:t>
            </a:r>
            <a:r>
              <a:rPr lang="zh-CN" altLang="en-US" sz="4400" dirty="0"/>
              <a:t>求八皇后的第</a:t>
            </a:r>
            <a:r>
              <a:rPr lang="en-US" altLang="zh-CN" sz="4400" dirty="0"/>
              <a:t>n</a:t>
            </a:r>
            <a:r>
              <a:rPr lang="zh-CN" altLang="en-US" sz="4400" dirty="0"/>
              <a:t>种解</a:t>
            </a:r>
            <a:endParaRPr lang="zh-CN" altLang="en-US" sz="4400" b="1" dirty="0">
              <a:solidFill>
                <a:schemeClr val="tx1"/>
              </a:solidFill>
            </a:endParaRPr>
          </a:p>
        </p:txBody>
      </p:sp>
      <p:pic>
        <p:nvPicPr>
          <p:cNvPr id="819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957" y="628403"/>
            <a:ext cx="7342712" cy="46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7282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000" dirty="0"/>
              <a:t>求八皇后的第</a:t>
            </a:r>
            <a:r>
              <a:rPr lang="en-US" altLang="zh-CN" sz="4000" dirty="0"/>
              <a:t>n</a:t>
            </a:r>
            <a:r>
              <a:rPr lang="zh-CN" altLang="en-US" sz="4000" dirty="0"/>
              <a:t>种解</a:t>
            </a:r>
            <a:endParaRPr lang="zh-CN" altLang="en-US" dirty="0"/>
          </a:p>
        </p:txBody>
      </p:sp>
      <p:pic>
        <p:nvPicPr>
          <p:cNvPr id="6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453" y="1559090"/>
            <a:ext cx="4581573" cy="458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21" y="1559091"/>
            <a:ext cx="6394283" cy="458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8810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样例说明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68731"/>
            <a:ext cx="8860965" cy="51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73928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9998887" cy="4890370"/>
          </a:xfrm>
        </p:spPr>
        <p:txBody>
          <a:bodyPr/>
          <a:lstStyle/>
          <a:p>
            <a:r>
              <a:rPr lang="zh-CN" altLang="en-US" dirty="0"/>
              <a:t>使用打表法，预先算出所有</a:t>
            </a:r>
            <a:r>
              <a:rPr lang="en-US" altLang="zh-CN" dirty="0"/>
              <a:t>92</a:t>
            </a:r>
            <a:r>
              <a:rPr lang="zh-CN" altLang="en-US" dirty="0"/>
              <a:t>组解，并存储在数组里</a:t>
            </a:r>
            <a:endParaRPr lang="en-US" altLang="zh-CN" dirty="0"/>
          </a:p>
          <a:p>
            <a:r>
              <a:rPr lang="zh-CN" altLang="en-US" dirty="0"/>
              <a:t>根据输入数据的索引，查表输出对应的解</a:t>
            </a:r>
            <a:endParaRPr lang="en-US" altLang="zh-CN" dirty="0"/>
          </a:p>
          <a:p>
            <a:r>
              <a:rPr lang="zh-CN" altLang="en-US" dirty="0"/>
              <a:t>使用递归的方法建表</a:t>
            </a:r>
          </a:p>
        </p:txBody>
      </p:sp>
    </p:spTree>
    <p:extLst>
      <p:ext uri="{BB962C8B-B14F-4D97-AF65-F5344CB8AC3E}">
        <p14:creationId xmlns:p14="http://schemas.microsoft.com/office/powerpoint/2010/main" val="276751367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7765"/>
            <a:ext cx="10714615" cy="315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9775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递归搜索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36" y="1313823"/>
            <a:ext cx="4761692" cy="26164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819" y="2753356"/>
            <a:ext cx="6817645" cy="41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20092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1500"/>
            <a:ext cx="8025022" cy="521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5314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递归</a:t>
            </a:r>
            <a:r>
              <a:rPr lang="en-US" altLang="zh-CN" sz="6000" dirty="0"/>
              <a:t>I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0411740"/>
              </p:ext>
            </p:extLst>
          </p:nvPr>
        </p:nvGraphicFramePr>
        <p:xfrm>
          <a:off x="1414078" y="1440241"/>
          <a:ext cx="7587310" cy="4968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83B3F3C-7840-4314-922A-CC43AD99F894}"/>
                  </a:ext>
                </a:extLst>
              </p14:cNvPr>
              <p14:cNvContentPartPr/>
              <p14:nvPr/>
            </p14:nvContentPartPr>
            <p14:xfrm>
              <a:off x="2152800" y="4267440"/>
              <a:ext cx="847800" cy="288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83B3F3C-7840-4314-922A-CC43AD99F8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3440" y="4258080"/>
                <a:ext cx="86652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06076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445" y="1399675"/>
            <a:ext cx="8902091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8606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3660" y="5438274"/>
            <a:ext cx="8740868" cy="108769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6000" dirty="0">
                <a:latin typeface="Microsoft YaHei UI" panose="020B0503020204020204" pitchFamily="34" charset="-122"/>
              </a:rPr>
              <a:t>Boss01</a:t>
            </a:r>
            <a:r>
              <a:rPr lang="zh-CN" altLang="en-US" sz="6000" dirty="0">
                <a:latin typeface="Microsoft YaHei UI" panose="020B0503020204020204" pitchFamily="34" charset="-122"/>
              </a:rPr>
              <a:t>：拨钟问题</a:t>
            </a:r>
            <a:endParaRPr lang="zh-CN" altLang="zh-CN" sz="6000" dirty="0">
              <a:latin typeface="Microsoft YaHei UI" panose="020B0503020204020204" pitchFamily="34" charset="-122"/>
            </a:endParaRPr>
          </a:p>
        </p:txBody>
      </p:sp>
      <p:pic>
        <p:nvPicPr>
          <p:cNvPr id="1126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60" y="390256"/>
            <a:ext cx="8740867" cy="491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32550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拨钟问题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41" y="1111681"/>
            <a:ext cx="4259179" cy="5409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347" y="1400439"/>
            <a:ext cx="6738312" cy="4448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94" y="1779960"/>
            <a:ext cx="2182353" cy="29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1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题目分析：时钟和</a:t>
            </a:r>
            <a:r>
              <a:rPr lang="en-US" altLang="zh-CN" dirty="0"/>
              <a:t>move</a:t>
            </a:r>
            <a:r>
              <a:rPr lang="zh-CN" altLang="en-US" dirty="0"/>
              <a:t>的对应关系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4" y="1296352"/>
            <a:ext cx="3537585" cy="53492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1296352"/>
            <a:ext cx="3906203" cy="529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86878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单个时钟的旋转特点：每次旋转</a:t>
            </a:r>
            <a:r>
              <a:rPr lang="en-US" altLang="zh-CN" dirty="0"/>
              <a:t>90</a:t>
            </a:r>
            <a:r>
              <a:rPr lang="zh-CN" altLang="en-US" dirty="0"/>
              <a:t>度，每</a:t>
            </a:r>
            <a:r>
              <a:rPr lang="en-US" altLang="zh-CN" dirty="0"/>
              <a:t>4</a:t>
            </a:r>
            <a:r>
              <a:rPr lang="zh-CN" altLang="en-US" dirty="0"/>
              <a:t>次旋转状态归回初始状态，累计在其上的旋转结果与</a:t>
            </a:r>
            <a:r>
              <a:rPr lang="en-US" altLang="zh-CN" dirty="0">
                <a:solidFill>
                  <a:srgbClr val="FFFF00"/>
                </a:solidFill>
              </a:rPr>
              <a:t>%4</a:t>
            </a:r>
            <a:r>
              <a:rPr lang="zh-CN" altLang="en-US" dirty="0"/>
              <a:t>的余数相同</a:t>
            </a:r>
            <a:endParaRPr lang="en-US" altLang="zh-CN" dirty="0"/>
          </a:p>
          <a:p>
            <a:r>
              <a:rPr lang="zh-CN" altLang="en-US" dirty="0"/>
              <a:t>一共有</a:t>
            </a:r>
            <a:r>
              <a:rPr lang="en-US" altLang="zh-CN" dirty="0"/>
              <a:t>9</a:t>
            </a:r>
            <a:r>
              <a:rPr lang="zh-CN" altLang="en-US" dirty="0"/>
              <a:t>种不同的</a:t>
            </a:r>
            <a:r>
              <a:rPr lang="en-US" altLang="zh-CN" dirty="0"/>
              <a:t>move</a:t>
            </a:r>
            <a:r>
              <a:rPr lang="zh-CN" altLang="en-US" dirty="0"/>
              <a:t>，每种</a:t>
            </a:r>
            <a:r>
              <a:rPr lang="en-US" altLang="zh-CN" dirty="0"/>
              <a:t>move</a:t>
            </a:r>
            <a:r>
              <a:rPr lang="zh-CN" altLang="en-US" dirty="0"/>
              <a:t>的累计周期也是</a:t>
            </a:r>
            <a:r>
              <a:rPr lang="en-US" altLang="zh-CN" dirty="0"/>
              <a:t>4</a:t>
            </a:r>
            <a:r>
              <a:rPr lang="zh-CN" altLang="en-US" dirty="0"/>
              <a:t>。一旦执行</a:t>
            </a:r>
            <a:r>
              <a:rPr lang="en-US" altLang="zh-CN" dirty="0"/>
              <a:t>4</a:t>
            </a:r>
            <a:r>
              <a:rPr lang="zh-CN" altLang="en-US" dirty="0"/>
              <a:t>次后，就让时钟回到初始状态。</a:t>
            </a:r>
            <a:endParaRPr lang="en-US" altLang="zh-CN" dirty="0"/>
          </a:p>
          <a:p>
            <a:r>
              <a:rPr lang="en-US" altLang="zh-CN" dirty="0"/>
              <a:t>9</a:t>
            </a:r>
            <a:r>
              <a:rPr lang="zh-CN" altLang="en-US" dirty="0"/>
              <a:t>种</a:t>
            </a:r>
            <a:r>
              <a:rPr lang="en-US" altLang="zh-CN" dirty="0"/>
              <a:t>move</a:t>
            </a:r>
            <a:r>
              <a:rPr lang="zh-CN" altLang="en-US" dirty="0"/>
              <a:t>，一共需要枚举</a:t>
            </a:r>
            <a:r>
              <a:rPr lang="en-US" altLang="zh-CN" dirty="0">
                <a:solidFill>
                  <a:srgbClr val="FF0000"/>
                </a:solidFill>
              </a:rPr>
              <a:t>4^9</a:t>
            </a:r>
            <a:r>
              <a:rPr lang="zh-CN" altLang="en-US" dirty="0">
                <a:solidFill>
                  <a:srgbClr val="FF0000"/>
                </a:solidFill>
              </a:rPr>
              <a:t>种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b="1" dirty="0">
                <a:solidFill>
                  <a:srgbClr val="FFFF00"/>
                </a:solidFill>
              </a:rPr>
              <a:t>262,144</a:t>
            </a:r>
            <a:r>
              <a:rPr lang="zh-CN" altLang="en-US" dirty="0"/>
              <a:t>不同的情况</a:t>
            </a:r>
            <a:endParaRPr lang="en-US" altLang="zh-CN" dirty="0"/>
          </a:p>
          <a:p>
            <a:r>
              <a:rPr lang="zh-CN" altLang="en-US" dirty="0"/>
              <a:t>统计所有情况中</a:t>
            </a:r>
            <a:r>
              <a:rPr lang="en-US" altLang="zh-CN" dirty="0"/>
              <a:t>move</a:t>
            </a:r>
            <a:r>
              <a:rPr lang="zh-CN" altLang="en-US" dirty="0"/>
              <a:t>移动次序最少的那种就是最后的答案</a:t>
            </a:r>
          </a:p>
        </p:txBody>
      </p:sp>
    </p:spTree>
    <p:extLst>
      <p:ext uri="{BB962C8B-B14F-4D97-AF65-F5344CB8AC3E}">
        <p14:creationId xmlns:p14="http://schemas.microsoft.com/office/powerpoint/2010/main" val="5368039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数据结构设计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20389"/>
            <a:ext cx="11713555" cy="37018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876" y="5078279"/>
            <a:ext cx="2723712" cy="165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873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</a:t>
            </a:r>
            <a:r>
              <a:rPr lang="en-US" altLang="zh-CN" dirty="0"/>
              <a:t>9</a:t>
            </a:r>
            <a:r>
              <a:rPr lang="zh-CN" altLang="en-US" dirty="0"/>
              <a:t>种</a:t>
            </a:r>
            <a:r>
              <a:rPr lang="en-US" altLang="zh-CN" dirty="0"/>
              <a:t>move</a:t>
            </a:r>
            <a:r>
              <a:rPr lang="zh-CN" altLang="en-US" dirty="0"/>
              <a:t>所有组合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93" y="1544176"/>
            <a:ext cx="10940982" cy="4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51974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递归出口</a:t>
            </a:r>
            <a:r>
              <a:rPr lang="en-US" altLang="zh-CN" dirty="0"/>
              <a:t>: 1.</a:t>
            </a:r>
            <a:r>
              <a:rPr lang="zh-CN" altLang="en-US" dirty="0"/>
              <a:t>移动时钟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9390"/>
            <a:ext cx="8008106" cy="52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41185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递归出口：</a:t>
            </a:r>
            <a:r>
              <a:rPr lang="zh-CN" altLang="en-US" sz="3600" dirty="0"/>
              <a:t>寻找可行解，并且记录最优解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7518"/>
            <a:ext cx="9060344" cy="554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02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主函数，处理输入输出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90537"/>
            <a:ext cx="11255610" cy="449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427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29066" y="5530799"/>
            <a:ext cx="8772495" cy="825396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1 </a:t>
            </a:r>
            <a:r>
              <a:rPr lang="zh-CN" altLang="en-US" sz="5400" dirty="0"/>
              <a:t>汉诺塔</a:t>
            </a:r>
            <a:r>
              <a:rPr lang="en-US" altLang="zh-CN" sz="5400" dirty="0"/>
              <a:t>I</a:t>
            </a:r>
            <a:endParaRPr lang="zh-CN" altLang="en-US" sz="5400" dirty="0"/>
          </a:p>
        </p:txBody>
      </p:sp>
      <p:pic>
        <p:nvPicPr>
          <p:cNvPr id="5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17" y="616270"/>
            <a:ext cx="8242392" cy="47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9255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669" y="1130333"/>
            <a:ext cx="8299644" cy="572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362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5598"/>
          </a:xfrm>
        </p:spPr>
        <p:txBody>
          <a:bodyPr/>
          <a:lstStyle/>
          <a:p>
            <a:pPr algn="ctr"/>
            <a:r>
              <a:rPr lang="zh-CN" altLang="en-US" dirty="0"/>
              <a:t>今日任务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6699"/>
          <a:stretch/>
        </p:blipFill>
        <p:spPr>
          <a:xfrm>
            <a:off x="1765540" y="1726932"/>
            <a:ext cx="8027814" cy="45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5564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汉诺塔</a:t>
            </a:r>
            <a:r>
              <a:rPr lang="en-US" altLang="zh-CN" dirty="0"/>
              <a:t>I</a:t>
            </a:r>
            <a:endParaRPr lang="zh-CN" altLang="en-US" dirty="0"/>
          </a:p>
        </p:txBody>
      </p:sp>
      <p:pic>
        <p:nvPicPr>
          <p:cNvPr id="102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9" y="3771865"/>
            <a:ext cx="3581182" cy="20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29" y="1141569"/>
            <a:ext cx="8900315" cy="2551046"/>
          </a:xfrm>
          <a:prstGeom prst="rect">
            <a:avLst/>
          </a:prstGeom>
        </p:spPr>
      </p:pic>
      <p:pic>
        <p:nvPicPr>
          <p:cNvPr id="8" name="内容占位符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029" y="3771865"/>
            <a:ext cx="4841271" cy="290920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B5DA511-A10D-4E94-B3F7-050CBEFFACD6}"/>
                  </a:ext>
                </a:extLst>
              </p14:cNvPr>
              <p14:cNvContentPartPr/>
              <p14:nvPr/>
            </p14:nvContentPartPr>
            <p14:xfrm>
              <a:off x="1000080" y="2190960"/>
              <a:ext cx="8029800" cy="440064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B5DA511-A10D-4E94-B3F7-050CBEFFAC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0720" y="2181600"/>
                <a:ext cx="8048520" cy="44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2860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汉诺塔算法分析</a:t>
            </a:r>
            <a:r>
              <a:rPr lang="en-US" altLang="zh-CN" dirty="0"/>
              <a:t>(n=3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" y="1162591"/>
            <a:ext cx="2438981" cy="2665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" y="3994290"/>
            <a:ext cx="2438981" cy="27273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643" y="2023881"/>
            <a:ext cx="2808548" cy="32840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351" y="2023881"/>
            <a:ext cx="2999007" cy="32648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323" y="2023880"/>
            <a:ext cx="2872649" cy="3264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050410F-02C3-4E84-8ED5-D13E85A4A12B}"/>
                  </a:ext>
                </a:extLst>
              </p14:cNvPr>
              <p14:cNvContentPartPr/>
              <p14:nvPr/>
            </p14:nvContentPartPr>
            <p14:xfrm>
              <a:off x="819000" y="2352960"/>
              <a:ext cx="10039680" cy="29721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050410F-02C3-4E84-8ED5-D13E85A4A1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640" y="2343600"/>
                <a:ext cx="10058400" cy="29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2691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072" y="145097"/>
            <a:ext cx="9404723" cy="824549"/>
          </a:xfrm>
        </p:spPr>
        <p:txBody>
          <a:bodyPr/>
          <a:lstStyle/>
          <a:p>
            <a:r>
              <a:rPr lang="zh-CN" altLang="en-US" dirty="0"/>
              <a:t>归纳法：已知</a:t>
            </a:r>
            <a:r>
              <a:rPr lang="en-US" altLang="zh-CN" dirty="0"/>
              <a:t>f(1)</a:t>
            </a:r>
            <a:r>
              <a:rPr lang="zh-CN" altLang="en-US" dirty="0"/>
              <a:t>、</a:t>
            </a:r>
            <a:r>
              <a:rPr lang="en-US" altLang="zh-CN" dirty="0"/>
              <a:t>f(n)</a:t>
            </a:r>
            <a:r>
              <a:rPr lang="zh-CN" altLang="en-US" dirty="0"/>
              <a:t>，求</a:t>
            </a:r>
            <a:r>
              <a:rPr lang="en-US" altLang="zh-CN" dirty="0"/>
              <a:t>f(n+1)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961" y="1072910"/>
            <a:ext cx="2600268" cy="27785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4" y="3954686"/>
            <a:ext cx="2615995" cy="27785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442" y="1072910"/>
            <a:ext cx="2636965" cy="27785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442" y="3954686"/>
            <a:ext cx="2636965" cy="28053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909" y="1072910"/>
            <a:ext cx="4308506" cy="46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22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561</Words>
  <Application>Microsoft Office PowerPoint</Application>
  <PresentationFormat>宽屏</PresentationFormat>
  <Paragraphs>97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Microsoft YaHei UI</vt:lpstr>
      <vt:lpstr>宋体</vt:lpstr>
      <vt:lpstr>微软雅黑</vt:lpstr>
      <vt:lpstr>Arial</vt:lpstr>
      <vt:lpstr>Calibri</vt:lpstr>
      <vt:lpstr>Century Gothic</vt:lpstr>
      <vt:lpstr>Wingdings</vt:lpstr>
      <vt:lpstr>Wingdings 3</vt:lpstr>
      <vt:lpstr>离子</vt:lpstr>
      <vt:lpstr>PowerPoint 演示文稿</vt:lpstr>
      <vt:lpstr>递归的基本概念</vt:lpstr>
      <vt:lpstr>计算N!</vt:lpstr>
      <vt:lpstr>递归算法的用途</vt:lpstr>
      <vt:lpstr>递归I</vt:lpstr>
      <vt:lpstr>例题1 汉诺塔I</vt:lpstr>
      <vt:lpstr>汉诺塔I</vt:lpstr>
      <vt:lpstr>汉诺塔算法分析(n=3）</vt:lpstr>
      <vt:lpstr>归纳法：已知f(1)、f(n)，求f(n+1)</vt:lpstr>
      <vt:lpstr>递归:</vt:lpstr>
      <vt:lpstr>参考代码</vt:lpstr>
      <vt:lpstr>void Hanoi(int n, char start,char other,char target) 将start上的n个盘子，以other为中转，移动到target</vt:lpstr>
      <vt:lpstr>Accept</vt:lpstr>
      <vt:lpstr>例题2 汉诺塔II</vt:lpstr>
      <vt:lpstr>汉诺塔II</vt:lpstr>
      <vt:lpstr>3 a b c 把3个盘子从a移至c </vt:lpstr>
      <vt:lpstr>参考代码</vt:lpstr>
      <vt:lpstr>最下层的盘子编号是 id + n - 1</vt:lpstr>
      <vt:lpstr>Accept</vt:lpstr>
      <vt:lpstr>例题3 排列数字</vt:lpstr>
      <vt:lpstr>排列数字</vt:lpstr>
      <vt:lpstr>递归与回溯</vt:lpstr>
      <vt:lpstr>数据结构设计</vt:lpstr>
      <vt:lpstr>参考代码             O(n!)复杂度</vt:lpstr>
      <vt:lpstr>Accept</vt:lpstr>
      <vt:lpstr>例题4 字符全排列</vt:lpstr>
      <vt:lpstr>无重复字符的全排列问题</vt:lpstr>
      <vt:lpstr>思路</vt:lpstr>
      <vt:lpstr>参考代码</vt:lpstr>
      <vt:lpstr>递归搜索</vt:lpstr>
      <vt:lpstr>初始化和输出</vt:lpstr>
      <vt:lpstr>Accept</vt:lpstr>
      <vt:lpstr>方法二: 使用next_permutation</vt:lpstr>
      <vt:lpstr>Accept</vt:lpstr>
      <vt:lpstr>例题5 N皇后问题</vt:lpstr>
      <vt:lpstr>N皇后问题(按照字典序排列)</vt:lpstr>
      <vt:lpstr>数据结构设计</vt:lpstr>
      <vt:lpstr>用一行数字表示一组解</vt:lpstr>
      <vt:lpstr>O(N!)复杂度解法</vt:lpstr>
      <vt:lpstr>递归的思路：</vt:lpstr>
      <vt:lpstr>参考代码(按照字典序输出排列结果)</vt:lpstr>
      <vt:lpstr>Accept</vt:lpstr>
      <vt:lpstr>例题6 求八皇后的第n种解</vt:lpstr>
      <vt:lpstr>求八皇后的第n种解</vt:lpstr>
      <vt:lpstr>样例说明</vt:lpstr>
      <vt:lpstr>解题思路</vt:lpstr>
      <vt:lpstr>参考代码</vt:lpstr>
      <vt:lpstr>递归搜索</vt:lpstr>
      <vt:lpstr>打表法</vt:lpstr>
      <vt:lpstr>Accept</vt:lpstr>
      <vt:lpstr>Boss01：拨钟问题</vt:lpstr>
      <vt:lpstr>拨钟问题</vt:lpstr>
      <vt:lpstr>题目分析：时钟和move的对应关系</vt:lpstr>
      <vt:lpstr>题解分析</vt:lpstr>
      <vt:lpstr>数据结构设计</vt:lpstr>
      <vt:lpstr>枚举9种move所有组合</vt:lpstr>
      <vt:lpstr>递归出口: 1.移动时钟</vt:lpstr>
      <vt:lpstr>递归出口：寻找可行解，并且记录最优解</vt:lpstr>
      <vt:lpstr>主函数，处理输入输出</vt:lpstr>
      <vt:lpstr>Accept</vt:lpstr>
      <vt:lpstr>今日任务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2022-06-22T23:35:26Z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